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f3a834a00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b0df1149544da"/>
  </p:sldMasterIdLst>
  <p:sldIdLst>
    <p:sldId xmlns:r="http://schemas.openxmlformats.org/officeDocument/2006/relationships" id="256" r:id="R08107eb381ee4996"/>
    <p:sldId xmlns:r="http://schemas.openxmlformats.org/officeDocument/2006/relationships" id="257" r:id="Rcc972040ee3b4644"/>
    <p:sldId xmlns:r="http://schemas.openxmlformats.org/officeDocument/2006/relationships" id="258" r:id="Rb9f65f39abf149cd"/>
    <p:sldId xmlns:r="http://schemas.openxmlformats.org/officeDocument/2006/relationships" id="259" r:id="R9fbdc857552d484c"/>
    <p:sldId xmlns:r="http://schemas.openxmlformats.org/officeDocument/2006/relationships" id="260" r:id="R344732c2e9684914"/>
    <p:sldId xmlns:r="http://schemas.openxmlformats.org/officeDocument/2006/relationships" id="261" r:id="Rc3a4695591054cd9"/>
    <p:sldId xmlns:r="http://schemas.openxmlformats.org/officeDocument/2006/relationships" id="262" r:id="R46eb0486ea30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b0df1149544da" /><Relationship Type="http://schemas.openxmlformats.org/officeDocument/2006/relationships/slide" Target="/ppt/slides/slide1.xml" Id="R08107eb381ee4996" /><Relationship Type="http://schemas.openxmlformats.org/officeDocument/2006/relationships/slide" Target="/ppt/slides/slide2.xml" Id="Rcc972040ee3b4644" /><Relationship Type="http://schemas.openxmlformats.org/officeDocument/2006/relationships/slide" Target="/ppt/slides/slide3.xml" Id="Rb9f65f39abf149cd" /><Relationship Type="http://schemas.openxmlformats.org/officeDocument/2006/relationships/slide" Target="/ppt/slides/slide4.xml" Id="R9fbdc857552d484c" /><Relationship Type="http://schemas.openxmlformats.org/officeDocument/2006/relationships/slide" Target="/ppt/slides/slide5.xml" Id="R344732c2e9684914" /><Relationship Type="http://schemas.openxmlformats.org/officeDocument/2006/relationships/slide" Target="/ppt/slides/slide6.xml" Id="Rc3a4695591054cd9" /><Relationship Type="http://schemas.openxmlformats.org/officeDocument/2006/relationships/slide" Target="/ppt/slides/slide7.xml" Id="R46eb0486ea30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57d3d5da148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a22c553c44ba" /><Relationship Type="http://schemas.openxmlformats.org/officeDocument/2006/relationships/theme" Target="/ppt/slideMasters/theme/theme1.xml" Id="Rd6cf857f06b8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1a22c553c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9a0adc180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52a6b7399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c7e7fa474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62854533a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aa76dd7bb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7b25a5f19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635c0cd14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INVEST AS ble etablert [år] og holder til i Mjømna.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207 690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−559 882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15 961 288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Byrknesvegen 1611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5978 Mjømna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997 274 032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INVEST AS</a:t>
            </a:r>
          </a:p>
        </p:txBody>
      </p:sp>
    </p:spTree>
  </p:cSld>
  <p:clrMapOvr>
    <a:masterClrMapping xmlns:a="http://schemas.openxmlformats.org/drawingml/2006/main"/>
  </p:clrMapOvr>
</p:sld>
</file>