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082a9959441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384338974435c"/>
  </p:sldMasterIdLst>
  <p:sldIdLst>
    <p:sldId xmlns:r="http://schemas.openxmlformats.org/officeDocument/2006/relationships" id="256" r:id="R8510c5f5e52448e4"/>
    <p:sldId xmlns:r="http://schemas.openxmlformats.org/officeDocument/2006/relationships" id="257" r:id="Rd1a0c33d07a9408e"/>
    <p:sldId xmlns:r="http://schemas.openxmlformats.org/officeDocument/2006/relationships" id="258" r:id="R0c0179ceafec48b5"/>
    <p:sldId xmlns:r="http://schemas.openxmlformats.org/officeDocument/2006/relationships" id="259" r:id="Rb1226f1445bb41f0"/>
    <p:sldId xmlns:r="http://schemas.openxmlformats.org/officeDocument/2006/relationships" id="260" r:id="R3c21f77acaef4a1f"/>
    <p:sldId xmlns:r="http://schemas.openxmlformats.org/officeDocument/2006/relationships" id="261" r:id="R86505292ef1a4b1d"/>
    <p:sldId xmlns:r="http://schemas.openxmlformats.org/officeDocument/2006/relationships" id="262" r:id="R084b1d66d1d8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384338974435c" /><Relationship Type="http://schemas.openxmlformats.org/officeDocument/2006/relationships/slide" Target="/ppt/slides/slide1.xml" Id="R8510c5f5e52448e4" /><Relationship Type="http://schemas.openxmlformats.org/officeDocument/2006/relationships/slide" Target="/ppt/slides/slide2.xml" Id="Rd1a0c33d07a9408e" /><Relationship Type="http://schemas.openxmlformats.org/officeDocument/2006/relationships/slide" Target="/ppt/slides/slide3.xml" Id="R0c0179ceafec48b5" /><Relationship Type="http://schemas.openxmlformats.org/officeDocument/2006/relationships/slide" Target="/ppt/slides/slide4.xml" Id="Rb1226f1445bb41f0" /><Relationship Type="http://schemas.openxmlformats.org/officeDocument/2006/relationships/slide" Target="/ppt/slides/slide5.xml" Id="R3c21f77acaef4a1f" /><Relationship Type="http://schemas.openxmlformats.org/officeDocument/2006/relationships/slide" Target="/ppt/slides/slide6.xml" Id="R86505292ef1a4b1d" /><Relationship Type="http://schemas.openxmlformats.org/officeDocument/2006/relationships/slide" Target="/ppt/slides/slide7.xml" Id="R084b1d66d1d8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bc68fdbd04e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592c95dc04ffd" /><Relationship Type="http://schemas.openxmlformats.org/officeDocument/2006/relationships/theme" Target="/ppt/slideMasters/theme/theme1.xml" Id="R6599a3b8ccb64c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1592c95dc04f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7de93f3d9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36b160e94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31ce9b2a74f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a675fa6ef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965f90b5241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13d08f099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9daa13ed8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 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96 264 907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−1 703 218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−784 106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19 362 490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41 578 448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INSTALCO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64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www.total-vvs.no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997 275 160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VVS AS</a:t>
            </a:r>
          </a:p>
        </p:txBody>
      </p:sp>
    </p:spTree>
  </p:cSld>
  <p:clrMapOvr>
    <a:masterClrMapping xmlns:a="http://schemas.openxmlformats.org/drawingml/2006/main"/>
  </p:clrMapOvr>
</p:sld>
</file>