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e72c82ed954d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2678751c8f4c2b"/>
  </p:sldMasterIdLst>
  <p:sldIdLst>
    <p:sldId xmlns:r="http://schemas.openxmlformats.org/officeDocument/2006/relationships" id="256" r:id="R5731240b50f14bb3"/>
    <p:sldId xmlns:r="http://schemas.openxmlformats.org/officeDocument/2006/relationships" id="257" r:id="R39230c0b17e6402d"/>
    <p:sldId xmlns:r="http://schemas.openxmlformats.org/officeDocument/2006/relationships" id="258" r:id="R460fcec2b9f540ef"/>
    <p:sldId xmlns:r="http://schemas.openxmlformats.org/officeDocument/2006/relationships" id="259" r:id="Rbdfc7086ab604ee0"/>
    <p:sldId xmlns:r="http://schemas.openxmlformats.org/officeDocument/2006/relationships" id="260" r:id="Re366a59385424c84"/>
    <p:sldId xmlns:r="http://schemas.openxmlformats.org/officeDocument/2006/relationships" id="261" r:id="R85c06603594847ce"/>
    <p:sldId xmlns:r="http://schemas.openxmlformats.org/officeDocument/2006/relationships" id="262" r:id="Rae35136d9a7d41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2678751c8f4c2b" /><Relationship Type="http://schemas.openxmlformats.org/officeDocument/2006/relationships/slide" Target="/ppt/slides/slide1.xml" Id="R5731240b50f14bb3" /><Relationship Type="http://schemas.openxmlformats.org/officeDocument/2006/relationships/slide" Target="/ppt/slides/slide2.xml" Id="R39230c0b17e6402d" /><Relationship Type="http://schemas.openxmlformats.org/officeDocument/2006/relationships/slide" Target="/ppt/slides/slide3.xml" Id="R460fcec2b9f540ef" /><Relationship Type="http://schemas.openxmlformats.org/officeDocument/2006/relationships/slide" Target="/ppt/slides/slide4.xml" Id="Rbdfc7086ab604ee0" /><Relationship Type="http://schemas.openxmlformats.org/officeDocument/2006/relationships/slide" Target="/ppt/slides/slide5.xml" Id="Re366a59385424c84" /><Relationship Type="http://schemas.openxmlformats.org/officeDocument/2006/relationships/slide" Target="/ppt/slides/slide6.xml" Id="R85c06603594847ce" /><Relationship Type="http://schemas.openxmlformats.org/officeDocument/2006/relationships/slide" Target="/ppt/slides/slide7.xml" Id="Rae35136d9a7d41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ac630b3eec4d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148c8fdc54892" /><Relationship Type="http://schemas.openxmlformats.org/officeDocument/2006/relationships/theme" Target="/ppt/slideMasters/theme/theme1.xml" Id="R42431c6a3d7c4d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1148c8fdc548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c9498430141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fe6561f484a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806ae5bed4c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ae97afafd4d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c24970f4541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3797ce85044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64ce4559a4b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HÅNDVERKSGRUPPEN NYTT HJEM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HÅNDVERKSGRUPPEN NYTT HJEM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HÅNDVERKSGRUPPEN NYTT HJEM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HÅNDVERKSGRUPPEN NYTT HJEM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HÅNDVERKSGRUPPEN NYTT HJEM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HÅNDVERKSGRUPPEN NYTT HJEM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18 079 782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802 624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653 527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2 005 630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4 856 307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HÅNDVERKSGRUPPEN NYTT HJEM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HOPEN OLE KRISTIAN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SØRHEIM MORTEN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HÅNDVERKSGRUPPEN NYTT HJEM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Birkebeinergata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2004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997 275 624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HÅNDVERKSGRUPPEN NYTT HJEM AS</a:t>
            </a:r>
          </a:p>
        </p:txBody>
      </p:sp>
    </p:spTree>
  </p:cSld>
  <p:clrMapOvr>
    <a:masterClrMapping xmlns:a="http://schemas.openxmlformats.org/drawingml/2006/main"/>
  </p:clrMapOvr>
</p:sld>
</file>