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848ca7aa3142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41f59d6cd149fa"/>
  </p:sldMasterIdLst>
  <p:sldIdLst>
    <p:sldId xmlns:r="http://schemas.openxmlformats.org/officeDocument/2006/relationships" id="256" r:id="R30ee0204419c4e41"/>
    <p:sldId xmlns:r="http://schemas.openxmlformats.org/officeDocument/2006/relationships" id="257" r:id="R97ba6d19cb064893"/>
    <p:sldId xmlns:r="http://schemas.openxmlformats.org/officeDocument/2006/relationships" id="258" r:id="Rafd8e537e8b14a83"/>
    <p:sldId xmlns:r="http://schemas.openxmlformats.org/officeDocument/2006/relationships" id="259" r:id="R0a3ec9f4a37c4444"/>
    <p:sldId xmlns:r="http://schemas.openxmlformats.org/officeDocument/2006/relationships" id="260" r:id="R5a44cfa8bfd948b4"/>
    <p:sldId xmlns:r="http://schemas.openxmlformats.org/officeDocument/2006/relationships" id="261" r:id="R6a2a831876f84408"/>
    <p:sldId xmlns:r="http://schemas.openxmlformats.org/officeDocument/2006/relationships" id="262" r:id="R7e6898dba07d48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41f59d6cd149fa" /><Relationship Type="http://schemas.openxmlformats.org/officeDocument/2006/relationships/slide" Target="/ppt/slides/slide1.xml" Id="R30ee0204419c4e41" /><Relationship Type="http://schemas.openxmlformats.org/officeDocument/2006/relationships/slide" Target="/ppt/slides/slide2.xml" Id="R97ba6d19cb064893" /><Relationship Type="http://schemas.openxmlformats.org/officeDocument/2006/relationships/slide" Target="/ppt/slides/slide3.xml" Id="Rafd8e537e8b14a83" /><Relationship Type="http://schemas.openxmlformats.org/officeDocument/2006/relationships/slide" Target="/ppt/slides/slide4.xml" Id="R0a3ec9f4a37c4444" /><Relationship Type="http://schemas.openxmlformats.org/officeDocument/2006/relationships/slide" Target="/ppt/slides/slide5.xml" Id="R5a44cfa8bfd948b4" /><Relationship Type="http://schemas.openxmlformats.org/officeDocument/2006/relationships/slide" Target="/ppt/slides/slide6.xml" Id="R6a2a831876f84408" /><Relationship Type="http://schemas.openxmlformats.org/officeDocument/2006/relationships/slide" Target="/ppt/slides/slide7.xml" Id="R7e6898dba07d48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e814b24af945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3830ff642492c" /><Relationship Type="http://schemas.openxmlformats.org/officeDocument/2006/relationships/theme" Target="/ppt/slideMasters/theme/theme1.xml" Id="R19c19b31d5bd47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13830ff64249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7af4ef5494a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8d78dae8643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e7563e33343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47d75017a4b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87bf158e240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92c0aed0946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83f5b27654d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LANDFAST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LANDFAST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LANDFAST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LANDFAST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LANDFAST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LANDFAST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958 897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865 719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675 194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1 248 145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1 598 507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LANDFAST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 HUSTAD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LANDFAST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oleidem@online.no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997 278 828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LANDFAST AS</a:t>
            </a:r>
          </a:p>
        </p:txBody>
      </p:sp>
    </p:spTree>
  </p:cSld>
  <p:clrMapOvr>
    <a:masterClrMapping xmlns:a="http://schemas.openxmlformats.org/drawingml/2006/main"/>
  </p:clrMapOvr>
</p:sld>
</file>