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8ce27f14d341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a7ad6a1ccb4726"/>
  </p:sldMasterIdLst>
  <p:sldIdLst>
    <p:sldId xmlns:r="http://schemas.openxmlformats.org/officeDocument/2006/relationships" id="256" r:id="R8676b794a89b4562"/>
    <p:sldId xmlns:r="http://schemas.openxmlformats.org/officeDocument/2006/relationships" id="257" r:id="R4a0a32758d174d36"/>
    <p:sldId xmlns:r="http://schemas.openxmlformats.org/officeDocument/2006/relationships" id="258" r:id="Rcd65ba7a23494c49"/>
    <p:sldId xmlns:r="http://schemas.openxmlformats.org/officeDocument/2006/relationships" id="259" r:id="R8af2bbd3059046d9"/>
    <p:sldId xmlns:r="http://schemas.openxmlformats.org/officeDocument/2006/relationships" id="260" r:id="R20805042b3d84440"/>
    <p:sldId xmlns:r="http://schemas.openxmlformats.org/officeDocument/2006/relationships" id="261" r:id="Rf55c179ef2914513"/>
    <p:sldId xmlns:r="http://schemas.openxmlformats.org/officeDocument/2006/relationships" id="262" r:id="Rdcb4b27ac96e49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7ad6a1ccb4726" /><Relationship Type="http://schemas.openxmlformats.org/officeDocument/2006/relationships/slide" Target="/ppt/slides/slide1.xml" Id="R8676b794a89b4562" /><Relationship Type="http://schemas.openxmlformats.org/officeDocument/2006/relationships/slide" Target="/ppt/slides/slide2.xml" Id="R4a0a32758d174d36" /><Relationship Type="http://schemas.openxmlformats.org/officeDocument/2006/relationships/slide" Target="/ppt/slides/slide3.xml" Id="Rcd65ba7a23494c49" /><Relationship Type="http://schemas.openxmlformats.org/officeDocument/2006/relationships/slide" Target="/ppt/slides/slide4.xml" Id="R8af2bbd3059046d9" /><Relationship Type="http://schemas.openxmlformats.org/officeDocument/2006/relationships/slide" Target="/ppt/slides/slide5.xml" Id="R20805042b3d84440" /><Relationship Type="http://schemas.openxmlformats.org/officeDocument/2006/relationships/slide" Target="/ppt/slides/slide6.xml" Id="Rf55c179ef2914513" /><Relationship Type="http://schemas.openxmlformats.org/officeDocument/2006/relationships/slide" Target="/ppt/slides/slide7.xml" Id="Rdcb4b27ac96e49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41b161b1d4b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ee042d3404d03" /><Relationship Type="http://schemas.openxmlformats.org/officeDocument/2006/relationships/theme" Target="/ppt/slideMasters/theme/theme1.xml" Id="Rd4a05016629a46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aee042d3404d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eff80a84447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ee52a4d1541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eb0142d994f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55146e8db4b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28d184de74c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3d4cf7d2c40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4e24f689a49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BACKUP BYGGPERSONELL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BYGGPERSONELL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BACKUP BYGGPERSONELL AS ble etablert [år] og holder til i Lierskogen.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BYGGPERSONELL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BYGGPERSONELL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BYGGPERSONELL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111 499 152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−1 834 128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−1 155 918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845 021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19 706 817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BYGGPERSONELL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BACKUP NORGE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KVN SERVICES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STALHEIM INVEST AS  –  21,0 %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BYGGPERSONELL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Gjellebekkstubben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02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www.backup-bygg.no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997 315 057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BYGGPERSONELL AS</a:t>
            </a:r>
          </a:p>
        </p:txBody>
      </p:sp>
    </p:spTree>
  </p:cSld>
  <p:clrMapOvr>
    <a:masterClrMapping xmlns:a="http://schemas.openxmlformats.org/drawingml/2006/main"/>
  </p:clrMapOvr>
</p:sld>
</file>