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a471e8ca0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cffcbca6e4ce2"/>
  </p:sldMasterIdLst>
  <p:sldIdLst>
    <p:sldId xmlns:r="http://schemas.openxmlformats.org/officeDocument/2006/relationships" id="256" r:id="R56c04654635e4ce7"/>
    <p:sldId xmlns:r="http://schemas.openxmlformats.org/officeDocument/2006/relationships" id="257" r:id="Rcdb46aad7bf14e9f"/>
    <p:sldId xmlns:r="http://schemas.openxmlformats.org/officeDocument/2006/relationships" id="258" r:id="Rab3cb3ec66654d90"/>
    <p:sldId xmlns:r="http://schemas.openxmlformats.org/officeDocument/2006/relationships" id="259" r:id="R6bb9deec053846d4"/>
    <p:sldId xmlns:r="http://schemas.openxmlformats.org/officeDocument/2006/relationships" id="260" r:id="R293dbf6c23974383"/>
    <p:sldId xmlns:r="http://schemas.openxmlformats.org/officeDocument/2006/relationships" id="261" r:id="R2e36d18f7b9a4040"/>
    <p:sldId xmlns:r="http://schemas.openxmlformats.org/officeDocument/2006/relationships" id="262" r:id="R902339d272fa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cffcbca6e4ce2" /><Relationship Type="http://schemas.openxmlformats.org/officeDocument/2006/relationships/slide" Target="/ppt/slides/slide1.xml" Id="R56c04654635e4ce7" /><Relationship Type="http://schemas.openxmlformats.org/officeDocument/2006/relationships/slide" Target="/ppt/slides/slide2.xml" Id="Rcdb46aad7bf14e9f" /><Relationship Type="http://schemas.openxmlformats.org/officeDocument/2006/relationships/slide" Target="/ppt/slides/slide3.xml" Id="Rab3cb3ec66654d90" /><Relationship Type="http://schemas.openxmlformats.org/officeDocument/2006/relationships/slide" Target="/ppt/slides/slide4.xml" Id="R6bb9deec053846d4" /><Relationship Type="http://schemas.openxmlformats.org/officeDocument/2006/relationships/slide" Target="/ppt/slides/slide5.xml" Id="R293dbf6c23974383" /><Relationship Type="http://schemas.openxmlformats.org/officeDocument/2006/relationships/slide" Target="/ppt/slides/slide6.xml" Id="R2e36d18f7b9a4040" /><Relationship Type="http://schemas.openxmlformats.org/officeDocument/2006/relationships/slide" Target="/ppt/slides/slide7.xml" Id="R902339d272fa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8490684a44a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8c70f08f745ba" /><Relationship Type="http://schemas.openxmlformats.org/officeDocument/2006/relationships/theme" Target="/ppt/slideMasters/theme/theme1.xml" Id="Rfa6edf8ff4b3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8c70f08f7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1c2170f04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9c99672e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03ebaa189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6754e5fad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407b526d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3866954b2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ae7f21a35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SUSHI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SUSHI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1 038 540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25 678 908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45 827 594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JOYA ROGER ASAKIL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Asakil Joya, Dreierveien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997 315 898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