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39cdeca4dd4f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ce4d715d2242c8"/>
  </p:sldMasterIdLst>
  <p:sldIdLst>
    <p:sldId xmlns:r="http://schemas.openxmlformats.org/officeDocument/2006/relationships" id="256" r:id="R4691a2ac6a824b2d"/>
    <p:sldId xmlns:r="http://schemas.openxmlformats.org/officeDocument/2006/relationships" id="257" r:id="R8b492063e7e6487a"/>
    <p:sldId xmlns:r="http://schemas.openxmlformats.org/officeDocument/2006/relationships" id="258" r:id="Rea73d983f2284b60"/>
    <p:sldId xmlns:r="http://schemas.openxmlformats.org/officeDocument/2006/relationships" id="259" r:id="Rc7c42465fb0b4569"/>
    <p:sldId xmlns:r="http://schemas.openxmlformats.org/officeDocument/2006/relationships" id="260" r:id="Rff5030e477ff45bd"/>
    <p:sldId xmlns:r="http://schemas.openxmlformats.org/officeDocument/2006/relationships" id="261" r:id="Rd606e9106fec44f2"/>
    <p:sldId xmlns:r="http://schemas.openxmlformats.org/officeDocument/2006/relationships" id="262" r:id="R93fda17e0b0a49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e4d715d2242c8" /><Relationship Type="http://schemas.openxmlformats.org/officeDocument/2006/relationships/slide" Target="/ppt/slides/slide1.xml" Id="R4691a2ac6a824b2d" /><Relationship Type="http://schemas.openxmlformats.org/officeDocument/2006/relationships/slide" Target="/ppt/slides/slide2.xml" Id="R8b492063e7e6487a" /><Relationship Type="http://schemas.openxmlformats.org/officeDocument/2006/relationships/slide" Target="/ppt/slides/slide3.xml" Id="Rea73d983f2284b60" /><Relationship Type="http://schemas.openxmlformats.org/officeDocument/2006/relationships/slide" Target="/ppt/slides/slide4.xml" Id="Rc7c42465fb0b4569" /><Relationship Type="http://schemas.openxmlformats.org/officeDocument/2006/relationships/slide" Target="/ppt/slides/slide5.xml" Id="Rff5030e477ff45bd" /><Relationship Type="http://schemas.openxmlformats.org/officeDocument/2006/relationships/slide" Target="/ppt/slides/slide6.xml" Id="Rd606e9106fec44f2" /><Relationship Type="http://schemas.openxmlformats.org/officeDocument/2006/relationships/slide" Target="/ppt/slides/slide7.xml" Id="R93fda17e0b0a49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30dc3a72a4d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d6a93b6de43d3" /><Relationship Type="http://schemas.openxmlformats.org/officeDocument/2006/relationships/theme" Target="/ppt/slideMasters/theme/theme1.xml" Id="Ra5b2b3f0680f48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bd6a93b6de43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79a44e46c45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afdb3bb6b45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732ce3c6549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919d2e5cf40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919ae12664c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1b47e806e49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622ad0ec143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ASKER HÅNDVERK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HÅNDVERK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HÅNDVERK GRUPPEN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HÅNDVERK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HÅNDVERK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HÅNDVERK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2 018 122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1 314 277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1 297 362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7 916 634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HÅNDVERK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SÆTNAN ESKIL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WOLMER SIMEN SAGMO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HÅNDVERK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Semsveien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80 10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eskil@askerhaandverk.no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www.askerhaandverk.no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997 320 212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HÅNDVERK GRUPPEN AS</a:t>
            </a:r>
          </a:p>
        </p:txBody>
      </p:sp>
    </p:spTree>
  </p:cSld>
  <p:clrMapOvr>
    <a:masterClrMapping xmlns:a="http://schemas.openxmlformats.org/drawingml/2006/main"/>
  </p:clrMapOvr>
</p:sld>
</file>