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d6178857749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26c4b14e5747fb"/>
  </p:sldMasterIdLst>
  <p:sldIdLst>
    <p:sldId xmlns:r="http://schemas.openxmlformats.org/officeDocument/2006/relationships" id="256" r:id="Rd8ec9a408f144678"/>
    <p:sldId xmlns:r="http://schemas.openxmlformats.org/officeDocument/2006/relationships" id="257" r:id="R7e6744710baf4651"/>
    <p:sldId xmlns:r="http://schemas.openxmlformats.org/officeDocument/2006/relationships" id="258" r:id="R863f72200f8b4ada"/>
    <p:sldId xmlns:r="http://schemas.openxmlformats.org/officeDocument/2006/relationships" id="259" r:id="Rf7396e274e3b4b79"/>
    <p:sldId xmlns:r="http://schemas.openxmlformats.org/officeDocument/2006/relationships" id="260" r:id="Ra4543d9f16254d5c"/>
    <p:sldId xmlns:r="http://schemas.openxmlformats.org/officeDocument/2006/relationships" id="261" r:id="R029cc8571de84665"/>
    <p:sldId xmlns:r="http://schemas.openxmlformats.org/officeDocument/2006/relationships" id="262" r:id="Re05a7e654e1744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26c4b14e5747fb" /><Relationship Type="http://schemas.openxmlformats.org/officeDocument/2006/relationships/slide" Target="/ppt/slides/slide1.xml" Id="Rd8ec9a408f144678" /><Relationship Type="http://schemas.openxmlformats.org/officeDocument/2006/relationships/slide" Target="/ppt/slides/slide2.xml" Id="R7e6744710baf4651" /><Relationship Type="http://schemas.openxmlformats.org/officeDocument/2006/relationships/slide" Target="/ppt/slides/slide3.xml" Id="R863f72200f8b4ada" /><Relationship Type="http://schemas.openxmlformats.org/officeDocument/2006/relationships/slide" Target="/ppt/slides/slide4.xml" Id="Rf7396e274e3b4b79" /><Relationship Type="http://schemas.openxmlformats.org/officeDocument/2006/relationships/slide" Target="/ppt/slides/slide5.xml" Id="Ra4543d9f16254d5c" /><Relationship Type="http://schemas.openxmlformats.org/officeDocument/2006/relationships/slide" Target="/ppt/slides/slide6.xml" Id="R029cc8571de84665" /><Relationship Type="http://schemas.openxmlformats.org/officeDocument/2006/relationships/slide" Target="/ppt/slides/slide7.xml" Id="Re05a7e654e1744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9453d101947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0cd2d72ed42b5" /><Relationship Type="http://schemas.openxmlformats.org/officeDocument/2006/relationships/theme" Target="/ppt/slideMasters/theme/theme1.xml" Id="Rc49880c2de7947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c0cd2d72ed42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300fe030344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2e958adec44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029adca0340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dd3014a6041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7a94d76134f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32adf6b9b48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f7f7afc87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DIVEST AS ble etablert [år] og holder til i Årbakka.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1 530 626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1 695 472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ØVREVÅGE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Årbakka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5693 Årbakka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997 335 929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DIVEST AS</a:t>
            </a:r>
          </a:p>
        </p:txBody>
      </p:sp>
    </p:spTree>
  </p:cSld>
  <p:clrMapOvr>
    <a:masterClrMapping xmlns:a="http://schemas.openxmlformats.org/drawingml/2006/main"/>
  </p:clrMapOvr>
</p:sld>
</file>