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0d98d850b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9ec4ccd7d4dfc"/>
  </p:sldMasterIdLst>
  <p:sldIdLst>
    <p:sldId xmlns:r="http://schemas.openxmlformats.org/officeDocument/2006/relationships" id="256" r:id="R895bbb29fa364931"/>
    <p:sldId xmlns:r="http://schemas.openxmlformats.org/officeDocument/2006/relationships" id="257" r:id="R7cee31f4ee3f4765"/>
    <p:sldId xmlns:r="http://schemas.openxmlformats.org/officeDocument/2006/relationships" id="258" r:id="R9b1262a434bb44d0"/>
    <p:sldId xmlns:r="http://schemas.openxmlformats.org/officeDocument/2006/relationships" id="259" r:id="R06731ba037f14be6"/>
    <p:sldId xmlns:r="http://schemas.openxmlformats.org/officeDocument/2006/relationships" id="260" r:id="R87f979b7a5ee4aaf"/>
    <p:sldId xmlns:r="http://schemas.openxmlformats.org/officeDocument/2006/relationships" id="261" r:id="Reb0e47fc193a4b30"/>
    <p:sldId xmlns:r="http://schemas.openxmlformats.org/officeDocument/2006/relationships" id="262" r:id="R78839aca9936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9ec4ccd7d4dfc" /><Relationship Type="http://schemas.openxmlformats.org/officeDocument/2006/relationships/slide" Target="/ppt/slides/slide1.xml" Id="R895bbb29fa364931" /><Relationship Type="http://schemas.openxmlformats.org/officeDocument/2006/relationships/slide" Target="/ppt/slides/slide2.xml" Id="R7cee31f4ee3f4765" /><Relationship Type="http://schemas.openxmlformats.org/officeDocument/2006/relationships/slide" Target="/ppt/slides/slide3.xml" Id="R9b1262a434bb44d0" /><Relationship Type="http://schemas.openxmlformats.org/officeDocument/2006/relationships/slide" Target="/ppt/slides/slide4.xml" Id="R06731ba037f14be6" /><Relationship Type="http://schemas.openxmlformats.org/officeDocument/2006/relationships/slide" Target="/ppt/slides/slide5.xml" Id="R87f979b7a5ee4aaf" /><Relationship Type="http://schemas.openxmlformats.org/officeDocument/2006/relationships/slide" Target="/ppt/slides/slide6.xml" Id="Reb0e47fc193a4b30" /><Relationship Type="http://schemas.openxmlformats.org/officeDocument/2006/relationships/slide" Target="/ppt/slides/slide7.xml" Id="R78839aca9936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dd6b81581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5e27faf4f4504" /><Relationship Type="http://schemas.openxmlformats.org/officeDocument/2006/relationships/theme" Target="/ppt/slideMasters/theme/theme1.xml" Id="R3ef50ca8a691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5e27faf4f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ec0589116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19a6f3daa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b2f478673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46852255d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b3b81a057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5b9946453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66eb40e4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ERLAND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15 806 847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15 973 419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ROY ERLAND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SANDHÅLAND ERLAND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ERLAND ELLEFSEN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ERLAND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997 341 341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