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fca51e0d1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59762982a49e7"/>
  </p:sldMasterIdLst>
  <p:sldIdLst>
    <p:sldId xmlns:r="http://schemas.openxmlformats.org/officeDocument/2006/relationships" id="256" r:id="R4ed11a104caa4ed0"/>
    <p:sldId xmlns:r="http://schemas.openxmlformats.org/officeDocument/2006/relationships" id="257" r:id="R484a71a182b94f47"/>
    <p:sldId xmlns:r="http://schemas.openxmlformats.org/officeDocument/2006/relationships" id="258" r:id="Rede741d827134549"/>
    <p:sldId xmlns:r="http://schemas.openxmlformats.org/officeDocument/2006/relationships" id="259" r:id="R914336731bd84623"/>
    <p:sldId xmlns:r="http://schemas.openxmlformats.org/officeDocument/2006/relationships" id="260" r:id="R5cf69253b185433f"/>
    <p:sldId xmlns:r="http://schemas.openxmlformats.org/officeDocument/2006/relationships" id="261" r:id="Rff161bde6112454b"/>
    <p:sldId xmlns:r="http://schemas.openxmlformats.org/officeDocument/2006/relationships" id="262" r:id="Ra4cfe560420e4f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59762982a49e7" /><Relationship Type="http://schemas.openxmlformats.org/officeDocument/2006/relationships/slide" Target="/ppt/slides/slide1.xml" Id="R4ed11a104caa4ed0" /><Relationship Type="http://schemas.openxmlformats.org/officeDocument/2006/relationships/slide" Target="/ppt/slides/slide2.xml" Id="R484a71a182b94f47" /><Relationship Type="http://schemas.openxmlformats.org/officeDocument/2006/relationships/slide" Target="/ppt/slides/slide3.xml" Id="Rede741d827134549" /><Relationship Type="http://schemas.openxmlformats.org/officeDocument/2006/relationships/slide" Target="/ppt/slides/slide4.xml" Id="R914336731bd84623" /><Relationship Type="http://schemas.openxmlformats.org/officeDocument/2006/relationships/slide" Target="/ppt/slides/slide5.xml" Id="R5cf69253b185433f" /><Relationship Type="http://schemas.openxmlformats.org/officeDocument/2006/relationships/slide" Target="/ppt/slides/slide6.xml" Id="Rff161bde6112454b" /><Relationship Type="http://schemas.openxmlformats.org/officeDocument/2006/relationships/slide" Target="/ppt/slides/slide7.xml" Id="Ra4cfe560420e4f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153f3df5c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c6f2f9434d4a" /><Relationship Type="http://schemas.openxmlformats.org/officeDocument/2006/relationships/theme" Target="/ppt/slideMasters/theme/theme1.xml" Id="R580f9582e2f6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cc6f2f943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c5342c00a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18895c480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ef97622e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21b3aa44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9d1a203a6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74511fb8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94ee3b5b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AKW HOLDING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21 639 770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ALF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Ringtrostvegen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34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997 345 649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AKW HOLDING AS</a:t>
            </a:r>
          </a:p>
        </p:txBody>
      </p:sp>
    </p:spTree>
  </p:cSld>
  <p:clrMapOvr>
    <a:masterClrMapping xmlns:a="http://schemas.openxmlformats.org/drawingml/2006/main"/>
  </p:clrMapOvr>
</p:sld>
</file>