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ee9567456647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d68e3da1c4482"/>
  </p:sldMasterIdLst>
  <p:sldIdLst>
    <p:sldId xmlns:r="http://schemas.openxmlformats.org/officeDocument/2006/relationships" id="256" r:id="Rcb3eec95723d4440"/>
    <p:sldId xmlns:r="http://schemas.openxmlformats.org/officeDocument/2006/relationships" id="257" r:id="R3d3e41dc93e04da1"/>
    <p:sldId xmlns:r="http://schemas.openxmlformats.org/officeDocument/2006/relationships" id="258" r:id="Ra81454703fe44fa5"/>
    <p:sldId xmlns:r="http://schemas.openxmlformats.org/officeDocument/2006/relationships" id="259" r:id="Rb2b7cb3b4f344630"/>
    <p:sldId xmlns:r="http://schemas.openxmlformats.org/officeDocument/2006/relationships" id="260" r:id="Rb5b737b9bdad4c46"/>
    <p:sldId xmlns:r="http://schemas.openxmlformats.org/officeDocument/2006/relationships" id="261" r:id="R965f3bbb727f4be2"/>
    <p:sldId xmlns:r="http://schemas.openxmlformats.org/officeDocument/2006/relationships" id="262" r:id="Rd16e5b9299cf45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d68e3da1c4482" /><Relationship Type="http://schemas.openxmlformats.org/officeDocument/2006/relationships/slide" Target="/ppt/slides/slide1.xml" Id="Rcb3eec95723d4440" /><Relationship Type="http://schemas.openxmlformats.org/officeDocument/2006/relationships/slide" Target="/ppt/slides/slide2.xml" Id="R3d3e41dc93e04da1" /><Relationship Type="http://schemas.openxmlformats.org/officeDocument/2006/relationships/slide" Target="/ppt/slides/slide3.xml" Id="Ra81454703fe44fa5" /><Relationship Type="http://schemas.openxmlformats.org/officeDocument/2006/relationships/slide" Target="/ppt/slides/slide4.xml" Id="Rb2b7cb3b4f344630" /><Relationship Type="http://schemas.openxmlformats.org/officeDocument/2006/relationships/slide" Target="/ppt/slides/slide5.xml" Id="Rb5b737b9bdad4c46" /><Relationship Type="http://schemas.openxmlformats.org/officeDocument/2006/relationships/slide" Target="/ppt/slides/slide6.xml" Id="R965f3bbb727f4be2" /><Relationship Type="http://schemas.openxmlformats.org/officeDocument/2006/relationships/slide" Target="/ppt/slides/slide7.xml" Id="Rd16e5b9299cf45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0a37d4ffb49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7481af43e4036" /><Relationship Type="http://schemas.openxmlformats.org/officeDocument/2006/relationships/theme" Target="/ppt/slideMasters/theme/theme1.xml" Id="R1ffb257f520040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d7481af43e40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065623ebf43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16f280b064a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c0e6d781e41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e45adc6944e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a9ac7c22345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02a5ff78941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5b90b74a94d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EBIT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EBIT REGNSKAP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3 657 352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371 990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447 488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1 727 543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REKNESKAP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 GROUP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997 351 010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EBIT REGNSKAP AS</a:t>
            </a:r>
          </a:p>
        </p:txBody>
      </p:sp>
    </p:spTree>
  </p:cSld>
  <p:clrMapOvr>
    <a:masterClrMapping xmlns:a="http://schemas.openxmlformats.org/drawingml/2006/main"/>
  </p:clrMapOvr>
</p:sld>
</file>