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1122d00b1f4e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b362fdd93b45ad"/>
  </p:sldMasterIdLst>
  <p:sldIdLst>
    <p:sldId xmlns:r="http://schemas.openxmlformats.org/officeDocument/2006/relationships" id="256" r:id="R59beb62583ec4dc2"/>
    <p:sldId xmlns:r="http://schemas.openxmlformats.org/officeDocument/2006/relationships" id="257" r:id="R55dd546511e54d3f"/>
    <p:sldId xmlns:r="http://schemas.openxmlformats.org/officeDocument/2006/relationships" id="258" r:id="R467973fe954e400b"/>
    <p:sldId xmlns:r="http://schemas.openxmlformats.org/officeDocument/2006/relationships" id="259" r:id="R7e521fa19b9e491a"/>
    <p:sldId xmlns:r="http://schemas.openxmlformats.org/officeDocument/2006/relationships" id="260" r:id="Re17b507c947a4bc4"/>
    <p:sldId xmlns:r="http://schemas.openxmlformats.org/officeDocument/2006/relationships" id="261" r:id="Rc16595b1c5d349af"/>
    <p:sldId xmlns:r="http://schemas.openxmlformats.org/officeDocument/2006/relationships" id="262" r:id="Raaed3d8eae7744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b362fdd93b45ad" /><Relationship Type="http://schemas.openxmlformats.org/officeDocument/2006/relationships/slide" Target="/ppt/slides/slide1.xml" Id="R59beb62583ec4dc2" /><Relationship Type="http://schemas.openxmlformats.org/officeDocument/2006/relationships/slide" Target="/ppt/slides/slide2.xml" Id="R55dd546511e54d3f" /><Relationship Type="http://schemas.openxmlformats.org/officeDocument/2006/relationships/slide" Target="/ppt/slides/slide3.xml" Id="R467973fe954e400b" /><Relationship Type="http://schemas.openxmlformats.org/officeDocument/2006/relationships/slide" Target="/ppt/slides/slide4.xml" Id="R7e521fa19b9e491a" /><Relationship Type="http://schemas.openxmlformats.org/officeDocument/2006/relationships/slide" Target="/ppt/slides/slide5.xml" Id="Re17b507c947a4bc4" /><Relationship Type="http://schemas.openxmlformats.org/officeDocument/2006/relationships/slide" Target="/ppt/slides/slide6.xml" Id="Rc16595b1c5d349af" /><Relationship Type="http://schemas.openxmlformats.org/officeDocument/2006/relationships/slide" Target="/ppt/slides/slide7.xml" Id="Raaed3d8eae7744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5f1ea45bb541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d4dfb4f5044d0" /><Relationship Type="http://schemas.openxmlformats.org/officeDocument/2006/relationships/theme" Target="/ppt/slideMasters/theme/theme1.xml" Id="Rb5020bc5811949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bd4dfb4f5044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a2fdde2e341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4cffb02a84e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e64a2aad443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83ce4a4c245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e12aee3b243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0b7f2869445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515effc5e45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 OG BYGG STILLASUTLEIE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OG BYGG STILLASUTLEIE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 OG BYGG STILLASUTLEIE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OG BYGG STILLASUTLEIE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OG BYGG STILLASUTLEIE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OG BYGG STILLASUTLEIE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11 178 537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567 714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364 518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3 531 561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4 564 993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OG BYGG STILLASUTLEIE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KILEMOEN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OG BYGG STILLASUTLEIE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Hardrådes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997 351 940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OG BYGG STILLASUTLEIE AS</a:t>
            </a:r>
          </a:p>
        </p:txBody>
      </p:sp>
    </p:spTree>
  </p:cSld>
  <p:clrMapOvr>
    <a:masterClrMapping xmlns:a="http://schemas.openxmlformats.org/drawingml/2006/main"/>
  </p:clrMapOvr>
</p:sld>
</file>