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799014122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e4d94b70f4d80"/>
  </p:sldMasterIdLst>
  <p:sldIdLst>
    <p:sldId xmlns:r="http://schemas.openxmlformats.org/officeDocument/2006/relationships" id="256" r:id="Raec6b3cfdb034080"/>
    <p:sldId xmlns:r="http://schemas.openxmlformats.org/officeDocument/2006/relationships" id="257" r:id="Rd682b3ee05ce49c6"/>
    <p:sldId xmlns:r="http://schemas.openxmlformats.org/officeDocument/2006/relationships" id="258" r:id="Rdb910edbebeb4f46"/>
    <p:sldId xmlns:r="http://schemas.openxmlformats.org/officeDocument/2006/relationships" id="259" r:id="Rb53f381fdd78478d"/>
    <p:sldId xmlns:r="http://schemas.openxmlformats.org/officeDocument/2006/relationships" id="260" r:id="R950a69f907ec43c8"/>
    <p:sldId xmlns:r="http://schemas.openxmlformats.org/officeDocument/2006/relationships" id="261" r:id="R118f297b0f5a4f74"/>
    <p:sldId xmlns:r="http://schemas.openxmlformats.org/officeDocument/2006/relationships" id="262" r:id="Rfdedae5f7288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e4d94b70f4d80" /><Relationship Type="http://schemas.openxmlformats.org/officeDocument/2006/relationships/slide" Target="/ppt/slides/slide1.xml" Id="Raec6b3cfdb034080" /><Relationship Type="http://schemas.openxmlformats.org/officeDocument/2006/relationships/slide" Target="/ppt/slides/slide2.xml" Id="Rd682b3ee05ce49c6" /><Relationship Type="http://schemas.openxmlformats.org/officeDocument/2006/relationships/slide" Target="/ppt/slides/slide3.xml" Id="Rdb910edbebeb4f46" /><Relationship Type="http://schemas.openxmlformats.org/officeDocument/2006/relationships/slide" Target="/ppt/slides/slide4.xml" Id="Rb53f381fdd78478d" /><Relationship Type="http://schemas.openxmlformats.org/officeDocument/2006/relationships/slide" Target="/ppt/slides/slide5.xml" Id="R950a69f907ec43c8" /><Relationship Type="http://schemas.openxmlformats.org/officeDocument/2006/relationships/slide" Target="/ppt/slides/slide6.xml" Id="R118f297b0f5a4f74" /><Relationship Type="http://schemas.openxmlformats.org/officeDocument/2006/relationships/slide" Target="/ppt/slides/slide7.xml" Id="Rfdedae5f7288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265e2a406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80012324423c" /><Relationship Type="http://schemas.openxmlformats.org/officeDocument/2006/relationships/theme" Target="/ppt/slideMasters/theme/theme1.xml" Id="R14fa95197a89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080012324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e30573a5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de4441ae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189fddc4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17d18dbf4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2f54a3bc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6fb76b19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4d5633d2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32 756 964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SOLUTION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DESIGN GRUPPEN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997 363 426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BDG AS</a:t>
            </a:r>
          </a:p>
        </p:txBody>
      </p:sp>
    </p:spTree>
  </p:cSld>
  <p:clrMapOvr>
    <a:masterClrMapping xmlns:a="http://schemas.openxmlformats.org/drawingml/2006/main"/>
  </p:clrMapOvr>
</p:sld>
</file>