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f1bcd7203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3e578d0f4436f"/>
  </p:sldMasterIdLst>
  <p:sldIdLst>
    <p:sldId xmlns:r="http://schemas.openxmlformats.org/officeDocument/2006/relationships" id="256" r:id="R6744265fde0d40fd"/>
    <p:sldId xmlns:r="http://schemas.openxmlformats.org/officeDocument/2006/relationships" id="257" r:id="Rad70bcc8795f4530"/>
    <p:sldId xmlns:r="http://schemas.openxmlformats.org/officeDocument/2006/relationships" id="258" r:id="R80bf767fc080403c"/>
    <p:sldId xmlns:r="http://schemas.openxmlformats.org/officeDocument/2006/relationships" id="259" r:id="R8c4cfbf773a94731"/>
    <p:sldId xmlns:r="http://schemas.openxmlformats.org/officeDocument/2006/relationships" id="260" r:id="R4efbea701957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3e578d0f4436f" /><Relationship Type="http://schemas.openxmlformats.org/officeDocument/2006/relationships/slide" Target="/ppt/slides/slide1.xml" Id="R6744265fde0d40fd" /><Relationship Type="http://schemas.openxmlformats.org/officeDocument/2006/relationships/slide" Target="/ppt/slides/slide2.xml" Id="Rad70bcc8795f4530" /><Relationship Type="http://schemas.openxmlformats.org/officeDocument/2006/relationships/slide" Target="/ppt/slides/slide3.xml" Id="R80bf767fc080403c" /><Relationship Type="http://schemas.openxmlformats.org/officeDocument/2006/relationships/slide" Target="/ppt/slides/slide4.xml" Id="R8c4cfbf773a94731" /><Relationship Type="http://schemas.openxmlformats.org/officeDocument/2006/relationships/slide" Target="/ppt/slides/slide5.xml" Id="R4efbea701957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4d4e8eb4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f2a9d9144c4e" /><Relationship Type="http://schemas.openxmlformats.org/officeDocument/2006/relationships/theme" Target="/ppt/slideMasters/theme/theme1.xml" Id="Rcbc1be94467b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0f2a9d914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07b06aad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ffce7fd8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3fc2e3d0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3e52a3d0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f5c558a8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CASA BYGG P A KUCZYNSKI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P A KUCZYNSKI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CASA BYGG P A KUCZYNSKI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P A KUCZYNSKI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P A KUCZYNSKI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P A KUCZYNSKI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Klarinettvegen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P A KUCZYNSKI</a:t>
            </a:r>
          </a:p>
        </p:txBody>
      </p:sp>
    </p:spTree>
  </p:cSld>
  <p:clrMapOvr>
    <a:masterClrMapping xmlns:a="http://schemas.openxmlformats.org/drawingml/2006/main"/>
  </p:clrMapOvr>
</p:sld>
</file>