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45f06a7edd4b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95dece7f6b415a"/>
  </p:sldMasterIdLst>
  <p:sldIdLst>
    <p:sldId xmlns:r="http://schemas.openxmlformats.org/officeDocument/2006/relationships" id="256" r:id="R93562d27ba8f4b3b"/>
    <p:sldId xmlns:r="http://schemas.openxmlformats.org/officeDocument/2006/relationships" id="257" r:id="R8019c47eac9b4b18"/>
    <p:sldId xmlns:r="http://schemas.openxmlformats.org/officeDocument/2006/relationships" id="258" r:id="R8d628306dc424f25"/>
    <p:sldId xmlns:r="http://schemas.openxmlformats.org/officeDocument/2006/relationships" id="259" r:id="R64f3bfc04276471f"/>
    <p:sldId xmlns:r="http://schemas.openxmlformats.org/officeDocument/2006/relationships" id="260" r:id="R2ce98c8e1d3c48c1"/>
    <p:sldId xmlns:r="http://schemas.openxmlformats.org/officeDocument/2006/relationships" id="261" r:id="R8f0eef2bd9364d60"/>
    <p:sldId xmlns:r="http://schemas.openxmlformats.org/officeDocument/2006/relationships" id="262" r:id="Rb9ec72ef81124c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95dece7f6b415a" /><Relationship Type="http://schemas.openxmlformats.org/officeDocument/2006/relationships/slide" Target="/ppt/slides/slide1.xml" Id="R93562d27ba8f4b3b" /><Relationship Type="http://schemas.openxmlformats.org/officeDocument/2006/relationships/slide" Target="/ppt/slides/slide2.xml" Id="R8019c47eac9b4b18" /><Relationship Type="http://schemas.openxmlformats.org/officeDocument/2006/relationships/slide" Target="/ppt/slides/slide3.xml" Id="R8d628306dc424f25" /><Relationship Type="http://schemas.openxmlformats.org/officeDocument/2006/relationships/slide" Target="/ppt/slides/slide4.xml" Id="R64f3bfc04276471f" /><Relationship Type="http://schemas.openxmlformats.org/officeDocument/2006/relationships/slide" Target="/ppt/slides/slide5.xml" Id="R2ce98c8e1d3c48c1" /><Relationship Type="http://schemas.openxmlformats.org/officeDocument/2006/relationships/slide" Target="/ppt/slides/slide6.xml" Id="R8f0eef2bd9364d60" /><Relationship Type="http://schemas.openxmlformats.org/officeDocument/2006/relationships/slide" Target="/ppt/slides/slide7.xml" Id="Rb9ec72ef81124c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ebb14665e742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35ae9c11d4cd5" /><Relationship Type="http://schemas.openxmlformats.org/officeDocument/2006/relationships/theme" Target="/ppt/slideMasters/theme/theme1.xml" Id="Rc174318753e741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c35ae9c11d4c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da193d5ad4f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e1dbc34954a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4c6ea60f947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95bcb9a4049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80cf09edd41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719e5c6de49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927584bff45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JRM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JRM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1 277 970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193 141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114 316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9 711 190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15 411 815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NASIR ROSLIN BINTI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Havreveien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4635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997 373 723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JRM HOLDING AS</a:t>
            </a:r>
          </a:p>
        </p:txBody>
      </p:sp>
    </p:spTree>
  </p:cSld>
  <p:clrMapOvr>
    <a:masterClrMapping xmlns:a="http://schemas.openxmlformats.org/drawingml/2006/main"/>
  </p:clrMapOvr>
</p:sld>
</file>