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bcedee5ee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7765b8a1a4bd9"/>
  </p:sldMasterIdLst>
  <p:sldIdLst>
    <p:sldId xmlns:r="http://schemas.openxmlformats.org/officeDocument/2006/relationships" id="256" r:id="R25e6f97c80dd4835"/>
    <p:sldId xmlns:r="http://schemas.openxmlformats.org/officeDocument/2006/relationships" id="257" r:id="R5636525bb18340e1"/>
    <p:sldId xmlns:r="http://schemas.openxmlformats.org/officeDocument/2006/relationships" id="258" r:id="R5a3d80426fda4013"/>
    <p:sldId xmlns:r="http://schemas.openxmlformats.org/officeDocument/2006/relationships" id="259" r:id="R97a5cf7ab1234c77"/>
    <p:sldId xmlns:r="http://schemas.openxmlformats.org/officeDocument/2006/relationships" id="260" r:id="R7f382696e8eb4844"/>
    <p:sldId xmlns:r="http://schemas.openxmlformats.org/officeDocument/2006/relationships" id="261" r:id="R40864d9b65a84dd9"/>
    <p:sldId xmlns:r="http://schemas.openxmlformats.org/officeDocument/2006/relationships" id="262" r:id="R31d23be17d8d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7765b8a1a4bd9" /><Relationship Type="http://schemas.openxmlformats.org/officeDocument/2006/relationships/slide" Target="/ppt/slides/slide1.xml" Id="R25e6f97c80dd4835" /><Relationship Type="http://schemas.openxmlformats.org/officeDocument/2006/relationships/slide" Target="/ppt/slides/slide2.xml" Id="R5636525bb18340e1" /><Relationship Type="http://schemas.openxmlformats.org/officeDocument/2006/relationships/slide" Target="/ppt/slides/slide3.xml" Id="R5a3d80426fda4013" /><Relationship Type="http://schemas.openxmlformats.org/officeDocument/2006/relationships/slide" Target="/ppt/slides/slide4.xml" Id="R97a5cf7ab1234c77" /><Relationship Type="http://schemas.openxmlformats.org/officeDocument/2006/relationships/slide" Target="/ppt/slides/slide5.xml" Id="R7f382696e8eb4844" /><Relationship Type="http://schemas.openxmlformats.org/officeDocument/2006/relationships/slide" Target="/ppt/slides/slide6.xml" Id="R40864d9b65a84dd9" /><Relationship Type="http://schemas.openxmlformats.org/officeDocument/2006/relationships/slide" Target="/ppt/slides/slide7.xml" Id="R31d23be17d8d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c714a34b74a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1e963d1943d3" /><Relationship Type="http://schemas.openxmlformats.org/officeDocument/2006/relationships/theme" Target="/ppt/slideMasters/theme/theme1.xml" Id="R3515e8c1547e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01e963d19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d3a4ace945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1ae7d5a24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8a6d8515f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437d350b0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e4fe741e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19522560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8ae25bf4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JANSEN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ELEKTRO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1 343 401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10 305 612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JANSEN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HEEN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Nørvevika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JANSEN ELEKTRO AS</a:t>
            </a:r>
          </a:p>
        </p:txBody>
      </p:sp>
    </p:spTree>
  </p:cSld>
  <p:clrMapOvr>
    <a:masterClrMapping xmlns:a="http://schemas.openxmlformats.org/drawingml/2006/main"/>
  </p:clrMapOvr>
</p:sld>
</file>