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ec6c2fa2d349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d631f317f54f2f"/>
  </p:sldMasterIdLst>
  <p:sldIdLst>
    <p:sldId xmlns:r="http://schemas.openxmlformats.org/officeDocument/2006/relationships" id="256" r:id="Re4404d628f12450b"/>
    <p:sldId xmlns:r="http://schemas.openxmlformats.org/officeDocument/2006/relationships" id="257" r:id="R718e01f6fe05463e"/>
    <p:sldId xmlns:r="http://schemas.openxmlformats.org/officeDocument/2006/relationships" id="258" r:id="Rb918b91bf1044f53"/>
    <p:sldId xmlns:r="http://schemas.openxmlformats.org/officeDocument/2006/relationships" id="259" r:id="Ra23c34ad82584a74"/>
    <p:sldId xmlns:r="http://schemas.openxmlformats.org/officeDocument/2006/relationships" id="260" r:id="R32e1fee993984c11"/>
    <p:sldId xmlns:r="http://schemas.openxmlformats.org/officeDocument/2006/relationships" id="261" r:id="R8b22a9eb162f4d8f"/>
    <p:sldId xmlns:r="http://schemas.openxmlformats.org/officeDocument/2006/relationships" id="262" r:id="R73f5b8d5ecd04d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d631f317f54f2f" /><Relationship Type="http://schemas.openxmlformats.org/officeDocument/2006/relationships/slide" Target="/ppt/slides/slide1.xml" Id="Re4404d628f12450b" /><Relationship Type="http://schemas.openxmlformats.org/officeDocument/2006/relationships/slide" Target="/ppt/slides/slide2.xml" Id="R718e01f6fe05463e" /><Relationship Type="http://schemas.openxmlformats.org/officeDocument/2006/relationships/slide" Target="/ppt/slides/slide3.xml" Id="Rb918b91bf1044f53" /><Relationship Type="http://schemas.openxmlformats.org/officeDocument/2006/relationships/slide" Target="/ppt/slides/slide4.xml" Id="Ra23c34ad82584a74" /><Relationship Type="http://schemas.openxmlformats.org/officeDocument/2006/relationships/slide" Target="/ppt/slides/slide5.xml" Id="R32e1fee993984c11" /><Relationship Type="http://schemas.openxmlformats.org/officeDocument/2006/relationships/slide" Target="/ppt/slides/slide6.xml" Id="R8b22a9eb162f4d8f" /><Relationship Type="http://schemas.openxmlformats.org/officeDocument/2006/relationships/slide" Target="/ppt/slides/slide7.xml" Id="R73f5b8d5ecd04d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12d6feef4546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6009e971641fa" /><Relationship Type="http://schemas.openxmlformats.org/officeDocument/2006/relationships/theme" Target="/ppt/slideMasters/theme/theme1.xml" Id="R37c3238946e940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76009e971641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f2c7a79194b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03b8ee3d44b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53dc8df6545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886e3517a49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21d82c6b646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7557a97604f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f41e725d04b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ARUNAS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ARUNAS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ARUNAS AS ble etablert [år] og holder til i Råholt.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ARUNAS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ARUNAS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ARUNAS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136 387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−1 692 311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−2 097 810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−2 172 236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ARUNAS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MAZONAS REMIGIJUS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ULINSKAS ARUNAS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ARUNAS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Kjerkevegen 21A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2070 Råholt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997 378 636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ARUNAS AS</a:t>
            </a:r>
          </a:p>
        </p:txBody>
      </p:sp>
    </p:spTree>
  </p:cSld>
  <p:clrMapOvr>
    <a:masterClrMapping xmlns:a="http://schemas.openxmlformats.org/drawingml/2006/main"/>
  </p:clrMapOvr>
</p:sld>
</file>