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5ad4ac794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56e5ee4ac4b8f"/>
  </p:sldMasterIdLst>
  <p:sldIdLst>
    <p:sldId xmlns:r="http://schemas.openxmlformats.org/officeDocument/2006/relationships" id="256" r:id="R12da45644ab54b80"/>
    <p:sldId xmlns:r="http://schemas.openxmlformats.org/officeDocument/2006/relationships" id="257" r:id="R8cd7719edeb94205"/>
    <p:sldId xmlns:r="http://schemas.openxmlformats.org/officeDocument/2006/relationships" id="258" r:id="Rf0091c705ead4629"/>
    <p:sldId xmlns:r="http://schemas.openxmlformats.org/officeDocument/2006/relationships" id="259" r:id="Rddb0e8e0f09f432d"/>
    <p:sldId xmlns:r="http://schemas.openxmlformats.org/officeDocument/2006/relationships" id="260" r:id="R45f96c105fcd4fd2"/>
    <p:sldId xmlns:r="http://schemas.openxmlformats.org/officeDocument/2006/relationships" id="261" r:id="R0e29a0cca39345bc"/>
    <p:sldId xmlns:r="http://schemas.openxmlformats.org/officeDocument/2006/relationships" id="262" r:id="R651121e5bb77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56e5ee4ac4b8f" /><Relationship Type="http://schemas.openxmlformats.org/officeDocument/2006/relationships/slide" Target="/ppt/slides/slide1.xml" Id="R12da45644ab54b80" /><Relationship Type="http://schemas.openxmlformats.org/officeDocument/2006/relationships/slide" Target="/ppt/slides/slide2.xml" Id="R8cd7719edeb94205" /><Relationship Type="http://schemas.openxmlformats.org/officeDocument/2006/relationships/slide" Target="/ppt/slides/slide3.xml" Id="Rf0091c705ead4629" /><Relationship Type="http://schemas.openxmlformats.org/officeDocument/2006/relationships/slide" Target="/ppt/slides/slide4.xml" Id="Rddb0e8e0f09f432d" /><Relationship Type="http://schemas.openxmlformats.org/officeDocument/2006/relationships/slide" Target="/ppt/slides/slide5.xml" Id="R45f96c105fcd4fd2" /><Relationship Type="http://schemas.openxmlformats.org/officeDocument/2006/relationships/slide" Target="/ppt/slides/slide6.xml" Id="R0e29a0cca39345bc" /><Relationship Type="http://schemas.openxmlformats.org/officeDocument/2006/relationships/slide" Target="/ppt/slides/slide7.xml" Id="R651121e5bb77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4dabde9c1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c6b71b0f440a" /><Relationship Type="http://schemas.openxmlformats.org/officeDocument/2006/relationships/theme" Target="/ppt/slideMasters/theme/theme1.xml" Id="Rd801cbb23da8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ac6b71b0f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13b17cf8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c7711f78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e0407a78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41ff2b9b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d337f616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b717b986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7c8569734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DIXON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DIXON INVEST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65 403 176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68 033 593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STEVEN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kvarfisk@online.no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