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2d56831c449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84edfbacf746b0"/>
  </p:sldMasterIdLst>
  <p:sldIdLst>
    <p:sldId xmlns:r="http://schemas.openxmlformats.org/officeDocument/2006/relationships" id="256" r:id="Ra7ea2b79618e4ab1"/>
    <p:sldId xmlns:r="http://schemas.openxmlformats.org/officeDocument/2006/relationships" id="257" r:id="Rcaf324c79df44517"/>
    <p:sldId xmlns:r="http://schemas.openxmlformats.org/officeDocument/2006/relationships" id="258" r:id="Ra31e90ff58e54789"/>
    <p:sldId xmlns:r="http://schemas.openxmlformats.org/officeDocument/2006/relationships" id="259" r:id="Rb37e86a1afb84550"/>
    <p:sldId xmlns:r="http://schemas.openxmlformats.org/officeDocument/2006/relationships" id="260" r:id="Ra62f0eec06184fa4"/>
    <p:sldId xmlns:r="http://schemas.openxmlformats.org/officeDocument/2006/relationships" id="261" r:id="R8fd00e5fc2bf4582"/>
    <p:sldId xmlns:r="http://schemas.openxmlformats.org/officeDocument/2006/relationships" id="262" r:id="R847645092f26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84edfbacf746b0" /><Relationship Type="http://schemas.openxmlformats.org/officeDocument/2006/relationships/slide" Target="/ppt/slides/slide1.xml" Id="Ra7ea2b79618e4ab1" /><Relationship Type="http://schemas.openxmlformats.org/officeDocument/2006/relationships/slide" Target="/ppt/slides/slide2.xml" Id="Rcaf324c79df44517" /><Relationship Type="http://schemas.openxmlformats.org/officeDocument/2006/relationships/slide" Target="/ppt/slides/slide3.xml" Id="Ra31e90ff58e54789" /><Relationship Type="http://schemas.openxmlformats.org/officeDocument/2006/relationships/slide" Target="/ppt/slides/slide4.xml" Id="Rb37e86a1afb84550" /><Relationship Type="http://schemas.openxmlformats.org/officeDocument/2006/relationships/slide" Target="/ppt/slides/slide5.xml" Id="Ra62f0eec06184fa4" /><Relationship Type="http://schemas.openxmlformats.org/officeDocument/2006/relationships/slide" Target="/ppt/slides/slide6.xml" Id="R8fd00e5fc2bf4582" /><Relationship Type="http://schemas.openxmlformats.org/officeDocument/2006/relationships/slide" Target="/ppt/slides/slide7.xml" Id="R847645092f26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dc841b1d048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5d38361d843f1" /><Relationship Type="http://schemas.openxmlformats.org/officeDocument/2006/relationships/theme" Target="/ppt/slideMasters/theme/theme1.xml" Id="R5329652726c646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c5d38361d843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84443af544a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790c7f5374a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9637c6bb547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f5086314748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700001061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ae0ec473c4e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79720c33c4b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SGI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SGI EIENDOM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10 616 688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−5 868 033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2 702 373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129 761 173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SSI 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 HOLDING AS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SGI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Rødmyrsvingen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997 383 346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SGI EIENDOM AS</a:t>
            </a:r>
          </a:p>
        </p:txBody>
      </p:sp>
    </p:spTree>
  </p:cSld>
  <p:clrMapOvr>
    <a:masterClrMapping xmlns:a="http://schemas.openxmlformats.org/drawingml/2006/main"/>
  </p:clrMapOvr>
</p:sld>
</file>