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03fde2934b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8dff186f8413a"/>
  </p:sldMasterIdLst>
  <p:sldIdLst>
    <p:sldId xmlns:r="http://schemas.openxmlformats.org/officeDocument/2006/relationships" id="256" r:id="Rcf02ee9f1a7f4612"/>
    <p:sldId xmlns:r="http://schemas.openxmlformats.org/officeDocument/2006/relationships" id="257" r:id="R3ee8e0254b9c48d5"/>
    <p:sldId xmlns:r="http://schemas.openxmlformats.org/officeDocument/2006/relationships" id="258" r:id="Rcace5c4172af458b"/>
    <p:sldId xmlns:r="http://schemas.openxmlformats.org/officeDocument/2006/relationships" id="259" r:id="R11f4daf1cf2b439a"/>
    <p:sldId xmlns:r="http://schemas.openxmlformats.org/officeDocument/2006/relationships" id="260" r:id="Rf2af2b6659f64ec3"/>
    <p:sldId xmlns:r="http://schemas.openxmlformats.org/officeDocument/2006/relationships" id="261" r:id="R38f0771b4a504291"/>
    <p:sldId xmlns:r="http://schemas.openxmlformats.org/officeDocument/2006/relationships" id="262" r:id="R9639b8f8f09645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8dff186f8413a" /><Relationship Type="http://schemas.openxmlformats.org/officeDocument/2006/relationships/slide" Target="/ppt/slides/slide1.xml" Id="Rcf02ee9f1a7f4612" /><Relationship Type="http://schemas.openxmlformats.org/officeDocument/2006/relationships/slide" Target="/ppt/slides/slide2.xml" Id="R3ee8e0254b9c48d5" /><Relationship Type="http://schemas.openxmlformats.org/officeDocument/2006/relationships/slide" Target="/ppt/slides/slide3.xml" Id="Rcace5c4172af458b" /><Relationship Type="http://schemas.openxmlformats.org/officeDocument/2006/relationships/slide" Target="/ppt/slides/slide4.xml" Id="R11f4daf1cf2b439a" /><Relationship Type="http://schemas.openxmlformats.org/officeDocument/2006/relationships/slide" Target="/ppt/slides/slide5.xml" Id="Rf2af2b6659f64ec3" /><Relationship Type="http://schemas.openxmlformats.org/officeDocument/2006/relationships/slide" Target="/ppt/slides/slide6.xml" Id="R38f0771b4a504291" /><Relationship Type="http://schemas.openxmlformats.org/officeDocument/2006/relationships/slide" Target="/ppt/slides/slide7.xml" Id="R9639b8f8f09645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4b4c4d845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8052ef0384f72" /><Relationship Type="http://schemas.openxmlformats.org/officeDocument/2006/relationships/theme" Target="/ppt/slideMasters/theme/theme1.xml" Id="R5fc8e89bdf1041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8052ef0384f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ab90acddd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dc465648d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4e32b956e4a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a7ac112ab47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56c83f88f4a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ec14d4975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c1a9f892d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HAW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HAW ANLEGG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16 977 614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−2 043 426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−1 723 406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11 290 408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28 614 563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HAW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997 389 484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ANLEGG AS</a:t>
            </a:r>
          </a:p>
        </p:txBody>
      </p:sp>
    </p:spTree>
  </p:cSld>
  <p:clrMapOvr>
    <a:masterClrMapping xmlns:a="http://schemas.openxmlformats.org/drawingml/2006/main"/>
  </p:clrMapOvr>
</p:sld>
</file>