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29869059a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634198b194ef0"/>
  </p:sldMasterIdLst>
  <p:sldIdLst>
    <p:sldId xmlns:r="http://schemas.openxmlformats.org/officeDocument/2006/relationships" id="256" r:id="R133155500dab4f2d"/>
    <p:sldId xmlns:r="http://schemas.openxmlformats.org/officeDocument/2006/relationships" id="257" r:id="R2e578ec1500042b9"/>
    <p:sldId xmlns:r="http://schemas.openxmlformats.org/officeDocument/2006/relationships" id="258" r:id="R332952ce24534a1e"/>
    <p:sldId xmlns:r="http://schemas.openxmlformats.org/officeDocument/2006/relationships" id="259" r:id="Rcb013ecabc2e446d"/>
    <p:sldId xmlns:r="http://schemas.openxmlformats.org/officeDocument/2006/relationships" id="260" r:id="Ra35c4ee6df684db0"/>
    <p:sldId xmlns:r="http://schemas.openxmlformats.org/officeDocument/2006/relationships" id="261" r:id="Rf9a366667f47464f"/>
    <p:sldId xmlns:r="http://schemas.openxmlformats.org/officeDocument/2006/relationships" id="262" r:id="Rf8c41a197287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634198b194ef0" /><Relationship Type="http://schemas.openxmlformats.org/officeDocument/2006/relationships/slide" Target="/ppt/slides/slide1.xml" Id="R133155500dab4f2d" /><Relationship Type="http://schemas.openxmlformats.org/officeDocument/2006/relationships/slide" Target="/ppt/slides/slide2.xml" Id="R2e578ec1500042b9" /><Relationship Type="http://schemas.openxmlformats.org/officeDocument/2006/relationships/slide" Target="/ppt/slides/slide3.xml" Id="R332952ce24534a1e" /><Relationship Type="http://schemas.openxmlformats.org/officeDocument/2006/relationships/slide" Target="/ppt/slides/slide4.xml" Id="Rcb013ecabc2e446d" /><Relationship Type="http://schemas.openxmlformats.org/officeDocument/2006/relationships/slide" Target="/ppt/slides/slide5.xml" Id="Ra35c4ee6df684db0" /><Relationship Type="http://schemas.openxmlformats.org/officeDocument/2006/relationships/slide" Target="/ppt/slides/slide6.xml" Id="Rf9a366667f47464f" /><Relationship Type="http://schemas.openxmlformats.org/officeDocument/2006/relationships/slide" Target="/ppt/slides/slide7.xml" Id="Rf8c41a197287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6ea6a9147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cea437674f01" /><Relationship Type="http://schemas.openxmlformats.org/officeDocument/2006/relationships/theme" Target="/ppt/slideMasters/theme/theme1.xml" Id="Ra2572b5962f7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7cea43767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0b94306f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31e1ea22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9535a0e2e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bcb295ac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09506f405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7bde0efb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c8b32799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ELEKTRO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34 969 844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9 361 355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22 618 281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JBM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YSTGÅRD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ELEKTRO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Vennalivegen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12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MADSEN ELEKTRO AS</a:t>
            </a:r>
          </a:p>
        </p:txBody>
      </p:sp>
    </p:spTree>
  </p:cSld>
  <p:clrMapOvr>
    <a:masterClrMapping xmlns:a="http://schemas.openxmlformats.org/drawingml/2006/main"/>
  </p:clrMapOvr>
</p:sld>
</file>