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f2edf9c77c40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371bf1c75849f1"/>
  </p:sldMasterIdLst>
  <p:sldIdLst>
    <p:sldId xmlns:r="http://schemas.openxmlformats.org/officeDocument/2006/relationships" id="256" r:id="R5357171c53c84f45"/>
    <p:sldId xmlns:r="http://schemas.openxmlformats.org/officeDocument/2006/relationships" id="257" r:id="R457dc439855f4095"/>
    <p:sldId xmlns:r="http://schemas.openxmlformats.org/officeDocument/2006/relationships" id="258" r:id="R846f98fb54cc49ae"/>
    <p:sldId xmlns:r="http://schemas.openxmlformats.org/officeDocument/2006/relationships" id="259" r:id="R837b214854ca4557"/>
    <p:sldId xmlns:r="http://schemas.openxmlformats.org/officeDocument/2006/relationships" id="260" r:id="R4ce0203a9e34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71bf1c75849f1" /><Relationship Type="http://schemas.openxmlformats.org/officeDocument/2006/relationships/slide" Target="/ppt/slides/slide1.xml" Id="R5357171c53c84f45" /><Relationship Type="http://schemas.openxmlformats.org/officeDocument/2006/relationships/slide" Target="/ppt/slides/slide2.xml" Id="R457dc439855f4095" /><Relationship Type="http://schemas.openxmlformats.org/officeDocument/2006/relationships/slide" Target="/ppt/slides/slide3.xml" Id="R846f98fb54cc49ae" /><Relationship Type="http://schemas.openxmlformats.org/officeDocument/2006/relationships/slide" Target="/ppt/slides/slide4.xml" Id="R837b214854ca4557" /><Relationship Type="http://schemas.openxmlformats.org/officeDocument/2006/relationships/slide" Target="/ppt/slides/slide5.xml" Id="R4ce0203a9e34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6db4e1db54f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c136562a34a48" /><Relationship Type="http://schemas.openxmlformats.org/officeDocument/2006/relationships/theme" Target="/ppt/slideMasters/theme/theme1.xml" Id="R5f6cbc9ae3534b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ec136562a3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d4836e7274e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b525b90874b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4b5d18ddc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df7a92956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910b6f33f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INDERØY KOMMUNE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Vennalivegen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12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postmottak@inderoy.kommune.no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997 391 853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INDERØY KOMMUNE</a:t>
            </a:r>
          </a:p>
        </p:txBody>
      </p:sp>
    </p:spTree>
  </p:cSld>
  <p:clrMapOvr>
    <a:masterClrMapping xmlns:a="http://schemas.openxmlformats.org/drawingml/2006/main"/>
  </p:clrMapOvr>
</p:sld>
</file>