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905a0569148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7225f499f4aa4"/>
  </p:sldMasterIdLst>
  <p:sldIdLst>
    <p:sldId xmlns:r="http://schemas.openxmlformats.org/officeDocument/2006/relationships" id="256" r:id="Rcb6614ce1ad3496b"/>
    <p:sldId xmlns:r="http://schemas.openxmlformats.org/officeDocument/2006/relationships" id="257" r:id="R59992d687d46442b"/>
    <p:sldId xmlns:r="http://schemas.openxmlformats.org/officeDocument/2006/relationships" id="258" r:id="R41d1d7e4ead64d56"/>
    <p:sldId xmlns:r="http://schemas.openxmlformats.org/officeDocument/2006/relationships" id="259" r:id="Re0aed21a1cd24986"/>
    <p:sldId xmlns:r="http://schemas.openxmlformats.org/officeDocument/2006/relationships" id="260" r:id="R4b51d9e1dfad4f3a"/>
    <p:sldId xmlns:r="http://schemas.openxmlformats.org/officeDocument/2006/relationships" id="261" r:id="R56faddff612645ce"/>
    <p:sldId xmlns:r="http://schemas.openxmlformats.org/officeDocument/2006/relationships" id="262" r:id="R5f46a2e3fde34c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7225f499f4aa4" /><Relationship Type="http://schemas.openxmlformats.org/officeDocument/2006/relationships/slide" Target="/ppt/slides/slide1.xml" Id="Rcb6614ce1ad3496b" /><Relationship Type="http://schemas.openxmlformats.org/officeDocument/2006/relationships/slide" Target="/ppt/slides/slide2.xml" Id="R59992d687d46442b" /><Relationship Type="http://schemas.openxmlformats.org/officeDocument/2006/relationships/slide" Target="/ppt/slides/slide3.xml" Id="R41d1d7e4ead64d56" /><Relationship Type="http://schemas.openxmlformats.org/officeDocument/2006/relationships/slide" Target="/ppt/slides/slide4.xml" Id="Re0aed21a1cd24986" /><Relationship Type="http://schemas.openxmlformats.org/officeDocument/2006/relationships/slide" Target="/ppt/slides/slide5.xml" Id="R4b51d9e1dfad4f3a" /><Relationship Type="http://schemas.openxmlformats.org/officeDocument/2006/relationships/slide" Target="/ppt/slides/slide6.xml" Id="R56faddff612645ce" /><Relationship Type="http://schemas.openxmlformats.org/officeDocument/2006/relationships/slide" Target="/ppt/slides/slide7.xml" Id="R5f46a2e3fde34c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24f63b2828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389f38b0942e3" /><Relationship Type="http://schemas.openxmlformats.org/officeDocument/2006/relationships/theme" Target="/ppt/slideMasters/theme/theme1.xml" Id="R10bbf5db4e19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389f38b0942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7a1d898d47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10ef5e2a54c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4a2faba1944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d77d2d02c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09abe365b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14bfbabd4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dc9e8f6af4d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HÅLOGALAND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HÅLOGALAND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8 201 680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697 640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1 234 758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3 413 876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jon.arne.torbergsen@enter-revisjon.no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997 398 610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HÅLOGALAND AS</a:t>
            </a:r>
          </a:p>
        </p:txBody>
      </p:sp>
    </p:spTree>
  </p:cSld>
  <p:clrMapOvr>
    <a:masterClrMapping xmlns:a="http://schemas.openxmlformats.org/drawingml/2006/main"/>
  </p:clrMapOvr>
</p:sld>
</file>