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d69186eb9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bfc4a8c314bdc"/>
  </p:sldMasterIdLst>
  <p:sldIdLst>
    <p:sldId xmlns:r="http://schemas.openxmlformats.org/officeDocument/2006/relationships" id="256" r:id="R25becb5069304575"/>
    <p:sldId xmlns:r="http://schemas.openxmlformats.org/officeDocument/2006/relationships" id="257" r:id="R988a37b8766f4d56"/>
    <p:sldId xmlns:r="http://schemas.openxmlformats.org/officeDocument/2006/relationships" id="258" r:id="Refc69ffb7dab4fc9"/>
    <p:sldId xmlns:r="http://schemas.openxmlformats.org/officeDocument/2006/relationships" id="259" r:id="Rd987b37dcb994a54"/>
    <p:sldId xmlns:r="http://schemas.openxmlformats.org/officeDocument/2006/relationships" id="260" r:id="R1fc4ff705cd2429c"/>
    <p:sldId xmlns:r="http://schemas.openxmlformats.org/officeDocument/2006/relationships" id="261" r:id="R75d2f98292c24a2e"/>
    <p:sldId xmlns:r="http://schemas.openxmlformats.org/officeDocument/2006/relationships" id="262" r:id="Rd72f283f8d28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bfc4a8c314bdc" /><Relationship Type="http://schemas.openxmlformats.org/officeDocument/2006/relationships/slide" Target="/ppt/slides/slide1.xml" Id="R25becb5069304575" /><Relationship Type="http://schemas.openxmlformats.org/officeDocument/2006/relationships/slide" Target="/ppt/slides/slide2.xml" Id="R988a37b8766f4d56" /><Relationship Type="http://schemas.openxmlformats.org/officeDocument/2006/relationships/slide" Target="/ppt/slides/slide3.xml" Id="Refc69ffb7dab4fc9" /><Relationship Type="http://schemas.openxmlformats.org/officeDocument/2006/relationships/slide" Target="/ppt/slides/slide4.xml" Id="Rd987b37dcb994a54" /><Relationship Type="http://schemas.openxmlformats.org/officeDocument/2006/relationships/slide" Target="/ppt/slides/slide5.xml" Id="R1fc4ff705cd2429c" /><Relationship Type="http://schemas.openxmlformats.org/officeDocument/2006/relationships/slide" Target="/ppt/slides/slide6.xml" Id="R75d2f98292c24a2e" /><Relationship Type="http://schemas.openxmlformats.org/officeDocument/2006/relationships/slide" Target="/ppt/slides/slide7.xml" Id="Rd72f283f8d28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665db1b3f0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52102fa34d98" /><Relationship Type="http://schemas.openxmlformats.org/officeDocument/2006/relationships/theme" Target="/ppt/slideMasters/theme/theme1.xml" Id="Re5887372f8bd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f52102fa34d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55bcf5ef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fe66c401f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e494c6f5a4c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b61ac448e4a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d69c0def6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10dd1cf20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1a07c5aa542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GILDEVANGEN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GILDEVANGEN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42 173 958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42 574 853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GUNNAR SKJELBRED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7604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997 400 933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GILDEVANGEN AS</a:t>
            </a:r>
          </a:p>
        </p:txBody>
      </p:sp>
    </p:spTree>
  </p:cSld>
  <p:clrMapOvr>
    <a:masterClrMapping xmlns:a="http://schemas.openxmlformats.org/drawingml/2006/main"/>
  </p:clrMapOvr>
</p:sld>
</file>