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a2ddeb4db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68e3bc85e4718"/>
  </p:sldMasterIdLst>
  <p:sldIdLst>
    <p:sldId xmlns:r="http://schemas.openxmlformats.org/officeDocument/2006/relationships" id="256" r:id="R1a14edab81ab4707"/>
    <p:sldId xmlns:r="http://schemas.openxmlformats.org/officeDocument/2006/relationships" id="257" r:id="R56f1cfc0d5474474"/>
    <p:sldId xmlns:r="http://schemas.openxmlformats.org/officeDocument/2006/relationships" id="258" r:id="R786f2b9ea43b4565"/>
    <p:sldId xmlns:r="http://schemas.openxmlformats.org/officeDocument/2006/relationships" id="259" r:id="R46c7e88bda214860"/>
    <p:sldId xmlns:r="http://schemas.openxmlformats.org/officeDocument/2006/relationships" id="260" r:id="R27c4bc104aaf477c"/>
    <p:sldId xmlns:r="http://schemas.openxmlformats.org/officeDocument/2006/relationships" id="261" r:id="Rfaa8acfbffc442f3"/>
    <p:sldId xmlns:r="http://schemas.openxmlformats.org/officeDocument/2006/relationships" id="262" r:id="R9959cfd10203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68e3bc85e4718" /><Relationship Type="http://schemas.openxmlformats.org/officeDocument/2006/relationships/slide" Target="/ppt/slides/slide1.xml" Id="R1a14edab81ab4707" /><Relationship Type="http://schemas.openxmlformats.org/officeDocument/2006/relationships/slide" Target="/ppt/slides/slide2.xml" Id="R56f1cfc0d5474474" /><Relationship Type="http://schemas.openxmlformats.org/officeDocument/2006/relationships/slide" Target="/ppt/slides/slide3.xml" Id="R786f2b9ea43b4565" /><Relationship Type="http://schemas.openxmlformats.org/officeDocument/2006/relationships/slide" Target="/ppt/slides/slide4.xml" Id="R46c7e88bda214860" /><Relationship Type="http://schemas.openxmlformats.org/officeDocument/2006/relationships/slide" Target="/ppt/slides/slide5.xml" Id="R27c4bc104aaf477c" /><Relationship Type="http://schemas.openxmlformats.org/officeDocument/2006/relationships/slide" Target="/ppt/slides/slide6.xml" Id="Rfaa8acfbffc442f3" /><Relationship Type="http://schemas.openxmlformats.org/officeDocument/2006/relationships/slide" Target="/ppt/slides/slide7.xml" Id="R9959cfd10203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2d00ea687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0af30ea99408a" /><Relationship Type="http://schemas.openxmlformats.org/officeDocument/2006/relationships/theme" Target="/ppt/slideMasters/theme/theme1.xml" Id="R900d43cf51b5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0af30ea99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99dbbed8a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6ab426ae448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111203dbf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7e3b7ec58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b8df41c47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2a6f1a211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a395ed613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OLIMB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ANLEGG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114 550 135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8 230 963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7 245 179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31 910 225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58 270 046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post@olimb-anlegg.no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www.olimb-anlegg.no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997 409 841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ANLEGG AS</a:t>
            </a:r>
          </a:p>
        </p:txBody>
      </p:sp>
    </p:spTree>
  </p:cSld>
  <p:clrMapOvr>
    <a:masterClrMapping xmlns:a="http://schemas.openxmlformats.org/drawingml/2006/main"/>
  </p:clrMapOvr>
</p:sld>
</file>