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6fc13ee5ff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1f3ca27044420"/>
  </p:sldMasterIdLst>
  <p:sldIdLst>
    <p:sldId xmlns:r="http://schemas.openxmlformats.org/officeDocument/2006/relationships" id="256" r:id="R61f9ad823b3a4252"/>
    <p:sldId xmlns:r="http://schemas.openxmlformats.org/officeDocument/2006/relationships" id="257" r:id="R6a49c5d6019143b2"/>
    <p:sldId xmlns:r="http://schemas.openxmlformats.org/officeDocument/2006/relationships" id="258" r:id="Rccc01e7323fb49c5"/>
    <p:sldId xmlns:r="http://schemas.openxmlformats.org/officeDocument/2006/relationships" id="259" r:id="R7b3783a1d5b147e9"/>
    <p:sldId xmlns:r="http://schemas.openxmlformats.org/officeDocument/2006/relationships" id="260" r:id="Rf5368dc4c09e4a0f"/>
    <p:sldId xmlns:r="http://schemas.openxmlformats.org/officeDocument/2006/relationships" id="261" r:id="Rbe60c4385e584e56"/>
    <p:sldId xmlns:r="http://schemas.openxmlformats.org/officeDocument/2006/relationships" id="262" r:id="R68b3e6fc78eb4f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1f3ca27044420" /><Relationship Type="http://schemas.openxmlformats.org/officeDocument/2006/relationships/slide" Target="/ppt/slides/slide1.xml" Id="R61f9ad823b3a4252" /><Relationship Type="http://schemas.openxmlformats.org/officeDocument/2006/relationships/slide" Target="/ppt/slides/slide2.xml" Id="R6a49c5d6019143b2" /><Relationship Type="http://schemas.openxmlformats.org/officeDocument/2006/relationships/slide" Target="/ppt/slides/slide3.xml" Id="Rccc01e7323fb49c5" /><Relationship Type="http://schemas.openxmlformats.org/officeDocument/2006/relationships/slide" Target="/ppt/slides/slide4.xml" Id="R7b3783a1d5b147e9" /><Relationship Type="http://schemas.openxmlformats.org/officeDocument/2006/relationships/slide" Target="/ppt/slides/slide5.xml" Id="Rf5368dc4c09e4a0f" /><Relationship Type="http://schemas.openxmlformats.org/officeDocument/2006/relationships/slide" Target="/ppt/slides/slide6.xml" Id="Rbe60c4385e584e56" /><Relationship Type="http://schemas.openxmlformats.org/officeDocument/2006/relationships/slide" Target="/ppt/slides/slide7.xml" Id="R68b3e6fc78eb4f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79e967760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8c15ce004edb" /><Relationship Type="http://schemas.openxmlformats.org/officeDocument/2006/relationships/theme" Target="/ppt/slideMasters/theme/theme1.xml" Id="R3ddea430f6af45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5e8c15ce004e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1d577434d42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99a65a381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eca98dbef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de51917a43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425fea2c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95ed4d059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59f73271c44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CSC ACCOUNTING (NORWAY)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CSC ACCOUNTING (NORWAY)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6 506 527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2 375 377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INTERTRUST (NORWAY)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83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oslo@intertrustgroup.com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www.intertrustgroup.com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997 421 035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CSC ACCOUNTING (NORWAY) AS</a:t>
            </a:r>
          </a:p>
        </p:txBody>
      </p:sp>
    </p:spTree>
  </p:cSld>
  <p:clrMapOvr>
    <a:masterClrMapping xmlns:a="http://schemas.openxmlformats.org/drawingml/2006/main"/>
  </p:clrMapOvr>
</p:sld>
</file>