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6d79c969b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dc2ce26d7413e"/>
  </p:sldMasterIdLst>
  <p:sldIdLst>
    <p:sldId xmlns:r="http://schemas.openxmlformats.org/officeDocument/2006/relationships" id="256" r:id="R9e3b71ebbdb0435e"/>
    <p:sldId xmlns:r="http://schemas.openxmlformats.org/officeDocument/2006/relationships" id="257" r:id="R3534a8b774a34c29"/>
    <p:sldId xmlns:r="http://schemas.openxmlformats.org/officeDocument/2006/relationships" id="258" r:id="R529b775e3741442c"/>
    <p:sldId xmlns:r="http://schemas.openxmlformats.org/officeDocument/2006/relationships" id="259" r:id="R08733f5e8e364735"/>
    <p:sldId xmlns:r="http://schemas.openxmlformats.org/officeDocument/2006/relationships" id="260" r:id="R84191cdfe9e44100"/>
    <p:sldId xmlns:r="http://schemas.openxmlformats.org/officeDocument/2006/relationships" id="261" r:id="Rd691947b12b14fc9"/>
    <p:sldId xmlns:r="http://schemas.openxmlformats.org/officeDocument/2006/relationships" id="262" r:id="Rd45f434af73d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dc2ce26d7413e" /><Relationship Type="http://schemas.openxmlformats.org/officeDocument/2006/relationships/slide" Target="/ppt/slides/slide1.xml" Id="R9e3b71ebbdb0435e" /><Relationship Type="http://schemas.openxmlformats.org/officeDocument/2006/relationships/slide" Target="/ppt/slides/slide2.xml" Id="R3534a8b774a34c29" /><Relationship Type="http://schemas.openxmlformats.org/officeDocument/2006/relationships/slide" Target="/ppt/slides/slide3.xml" Id="R529b775e3741442c" /><Relationship Type="http://schemas.openxmlformats.org/officeDocument/2006/relationships/slide" Target="/ppt/slides/slide4.xml" Id="R08733f5e8e364735" /><Relationship Type="http://schemas.openxmlformats.org/officeDocument/2006/relationships/slide" Target="/ppt/slides/slide5.xml" Id="R84191cdfe9e44100" /><Relationship Type="http://schemas.openxmlformats.org/officeDocument/2006/relationships/slide" Target="/ppt/slides/slide6.xml" Id="Rd691947b12b14fc9" /><Relationship Type="http://schemas.openxmlformats.org/officeDocument/2006/relationships/slide" Target="/ppt/slides/slide7.xml" Id="Rd45f434af73d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f865639ff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0ce2b33d4ede" /><Relationship Type="http://schemas.openxmlformats.org/officeDocument/2006/relationships/theme" Target="/ppt/slideMasters/theme/theme1.xml" Id="R5ef5ba4ef7ce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a0ce2b33d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ce8cc593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b8d894b0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f30afd55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368fbd394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78eaad6c3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406b00aa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853ab6d9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BYGG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11 499 350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1 707 939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17 880 087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AKW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Ringtrostvegen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BYGG AS</a:t>
            </a:r>
          </a:p>
        </p:txBody>
      </p:sp>
    </p:spTree>
  </p:cSld>
  <p:clrMapOvr>
    <a:masterClrMapping xmlns:a="http://schemas.openxmlformats.org/drawingml/2006/main"/>
  </p:clrMapOvr>
</p:sld>
</file>