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cb8bd67b0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2924f983c43a1"/>
  </p:sldMasterIdLst>
  <p:sldIdLst>
    <p:sldId xmlns:r="http://schemas.openxmlformats.org/officeDocument/2006/relationships" id="256" r:id="Rb29be192c1f4489e"/>
    <p:sldId xmlns:r="http://schemas.openxmlformats.org/officeDocument/2006/relationships" id="257" r:id="R9a82788a5f3540fb"/>
    <p:sldId xmlns:r="http://schemas.openxmlformats.org/officeDocument/2006/relationships" id="258" r:id="R7337d3e1650944f7"/>
    <p:sldId xmlns:r="http://schemas.openxmlformats.org/officeDocument/2006/relationships" id="259" r:id="Rb2b5d327f746418b"/>
    <p:sldId xmlns:r="http://schemas.openxmlformats.org/officeDocument/2006/relationships" id="260" r:id="R4ec0e475c3804659"/>
    <p:sldId xmlns:r="http://schemas.openxmlformats.org/officeDocument/2006/relationships" id="261" r:id="R7c52d1082e8647d5"/>
    <p:sldId xmlns:r="http://schemas.openxmlformats.org/officeDocument/2006/relationships" id="262" r:id="R2bdb7318a6ca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2924f983c43a1" /><Relationship Type="http://schemas.openxmlformats.org/officeDocument/2006/relationships/slide" Target="/ppt/slides/slide1.xml" Id="Rb29be192c1f4489e" /><Relationship Type="http://schemas.openxmlformats.org/officeDocument/2006/relationships/slide" Target="/ppt/slides/slide2.xml" Id="R9a82788a5f3540fb" /><Relationship Type="http://schemas.openxmlformats.org/officeDocument/2006/relationships/slide" Target="/ppt/slides/slide3.xml" Id="R7337d3e1650944f7" /><Relationship Type="http://schemas.openxmlformats.org/officeDocument/2006/relationships/slide" Target="/ppt/slides/slide4.xml" Id="Rb2b5d327f746418b" /><Relationship Type="http://schemas.openxmlformats.org/officeDocument/2006/relationships/slide" Target="/ppt/slides/slide5.xml" Id="R4ec0e475c3804659" /><Relationship Type="http://schemas.openxmlformats.org/officeDocument/2006/relationships/slide" Target="/ppt/slides/slide6.xml" Id="R7c52d1082e8647d5" /><Relationship Type="http://schemas.openxmlformats.org/officeDocument/2006/relationships/slide" Target="/ppt/slides/slide7.xml" Id="R2bdb7318a6ca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0bb95fb6b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b8b624ce437c" /><Relationship Type="http://schemas.openxmlformats.org/officeDocument/2006/relationships/theme" Target="/ppt/slideMasters/theme/theme1.xml" Id="R9abac34a00bc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0b8b624ce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a5ffbead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34130a0d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e551c04e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421dea89a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942a16a2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44f2dc71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488f2bb4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SOLSTRÅLE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SOLSTRÅLE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101 299 215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 FOREVER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 AS</a:t>
            </a:r>
          </a:p>
        </p:txBody>
      </p:sp>
    </p:spTree>
  </p:cSld>
  <p:clrMapOvr>
    <a:masterClrMapping xmlns:a="http://schemas.openxmlformats.org/drawingml/2006/main"/>
  </p:clrMapOvr>
</p:sld>
</file>