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2477d534c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9716dc8724284"/>
  </p:sldMasterIdLst>
  <p:sldIdLst>
    <p:sldId xmlns:r="http://schemas.openxmlformats.org/officeDocument/2006/relationships" id="256" r:id="R2b8e148857184389"/>
    <p:sldId xmlns:r="http://schemas.openxmlformats.org/officeDocument/2006/relationships" id="257" r:id="Ref48468f15d744ab"/>
    <p:sldId xmlns:r="http://schemas.openxmlformats.org/officeDocument/2006/relationships" id="258" r:id="Rea7d81def0104143"/>
    <p:sldId xmlns:r="http://schemas.openxmlformats.org/officeDocument/2006/relationships" id="259" r:id="Rad8f2deb2fe04b80"/>
    <p:sldId xmlns:r="http://schemas.openxmlformats.org/officeDocument/2006/relationships" id="260" r:id="R7cb86a9b6568486e"/>
    <p:sldId xmlns:r="http://schemas.openxmlformats.org/officeDocument/2006/relationships" id="261" r:id="R7d7de17b4c4846c4"/>
    <p:sldId xmlns:r="http://schemas.openxmlformats.org/officeDocument/2006/relationships" id="262" r:id="R670426e1b3cc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9716dc8724284" /><Relationship Type="http://schemas.openxmlformats.org/officeDocument/2006/relationships/slide" Target="/ppt/slides/slide1.xml" Id="R2b8e148857184389" /><Relationship Type="http://schemas.openxmlformats.org/officeDocument/2006/relationships/slide" Target="/ppt/slides/slide2.xml" Id="Ref48468f15d744ab" /><Relationship Type="http://schemas.openxmlformats.org/officeDocument/2006/relationships/slide" Target="/ppt/slides/slide3.xml" Id="Rea7d81def0104143" /><Relationship Type="http://schemas.openxmlformats.org/officeDocument/2006/relationships/slide" Target="/ppt/slides/slide4.xml" Id="Rad8f2deb2fe04b80" /><Relationship Type="http://schemas.openxmlformats.org/officeDocument/2006/relationships/slide" Target="/ppt/slides/slide5.xml" Id="R7cb86a9b6568486e" /><Relationship Type="http://schemas.openxmlformats.org/officeDocument/2006/relationships/slide" Target="/ppt/slides/slide6.xml" Id="R7d7de17b4c4846c4" /><Relationship Type="http://schemas.openxmlformats.org/officeDocument/2006/relationships/slide" Target="/ppt/slides/slide7.xml" Id="R670426e1b3cc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56beb2e2d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c8e0ee5fc450b" /><Relationship Type="http://schemas.openxmlformats.org/officeDocument/2006/relationships/theme" Target="/ppt/slideMasters/theme/theme1.xml" Id="R9a4d4f11d9a5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c8e0ee5fc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4f28dbc6b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cd8791ceb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2fe2bd8cd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be38aa07e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61540f387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e06d7e54a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16a3a3b99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ARTEC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617 291 997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637 208 257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BFL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FIVELAND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TEF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13 54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997 427 408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ARTEC HOLDING AS</a:t>
            </a:r>
          </a:p>
        </p:txBody>
      </p:sp>
    </p:spTree>
  </p:cSld>
  <p:clrMapOvr>
    <a:masterClrMapping xmlns:a="http://schemas.openxmlformats.org/drawingml/2006/main"/>
  </p:clrMapOvr>
</p:sld>
</file>