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f8eeb6f8d7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e0f19cd5c4804"/>
  </p:sldMasterIdLst>
  <p:sldIdLst>
    <p:sldId xmlns:r="http://schemas.openxmlformats.org/officeDocument/2006/relationships" id="256" r:id="R01ed122169024b58"/>
    <p:sldId xmlns:r="http://schemas.openxmlformats.org/officeDocument/2006/relationships" id="257" r:id="Rd380aeab301e4092"/>
    <p:sldId xmlns:r="http://schemas.openxmlformats.org/officeDocument/2006/relationships" id="258" r:id="Rc703797d9b1b475b"/>
    <p:sldId xmlns:r="http://schemas.openxmlformats.org/officeDocument/2006/relationships" id="259" r:id="Rf3bd0a02ac2f4eb4"/>
    <p:sldId xmlns:r="http://schemas.openxmlformats.org/officeDocument/2006/relationships" id="260" r:id="R121f444d1fd74ab7"/>
    <p:sldId xmlns:r="http://schemas.openxmlformats.org/officeDocument/2006/relationships" id="261" r:id="R5960ac8c060740b0"/>
    <p:sldId xmlns:r="http://schemas.openxmlformats.org/officeDocument/2006/relationships" id="262" r:id="R1bc1fb758ecb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e0f19cd5c4804" /><Relationship Type="http://schemas.openxmlformats.org/officeDocument/2006/relationships/slide" Target="/ppt/slides/slide1.xml" Id="R01ed122169024b58" /><Relationship Type="http://schemas.openxmlformats.org/officeDocument/2006/relationships/slide" Target="/ppt/slides/slide2.xml" Id="Rd380aeab301e4092" /><Relationship Type="http://schemas.openxmlformats.org/officeDocument/2006/relationships/slide" Target="/ppt/slides/slide3.xml" Id="Rc703797d9b1b475b" /><Relationship Type="http://schemas.openxmlformats.org/officeDocument/2006/relationships/slide" Target="/ppt/slides/slide4.xml" Id="Rf3bd0a02ac2f4eb4" /><Relationship Type="http://schemas.openxmlformats.org/officeDocument/2006/relationships/slide" Target="/ppt/slides/slide5.xml" Id="R121f444d1fd74ab7" /><Relationship Type="http://schemas.openxmlformats.org/officeDocument/2006/relationships/slide" Target="/ppt/slides/slide6.xml" Id="R5960ac8c060740b0" /><Relationship Type="http://schemas.openxmlformats.org/officeDocument/2006/relationships/slide" Target="/ppt/slides/slide7.xml" Id="R1bc1fb758ecb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c39d6186d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516333b224ad8" /><Relationship Type="http://schemas.openxmlformats.org/officeDocument/2006/relationships/theme" Target="/ppt/slideMasters/theme/theme1.xml" Id="Rda9ff3d0f3d0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516333b22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8a929d2fc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282303bf4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9dbf460cf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8ccadaf27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1e884a45e4a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1b80073184e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14c0765b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TEF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27 717 810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36 672 403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997 427 467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TEF HOLDING AS</a:t>
            </a:r>
          </a:p>
        </p:txBody>
      </p:sp>
    </p:spTree>
  </p:cSld>
  <p:clrMapOvr>
    <a:masterClrMapping xmlns:a="http://schemas.openxmlformats.org/drawingml/2006/main"/>
  </p:clrMapOvr>
</p:sld>
</file>