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30ade3261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36627dea24f45"/>
  </p:sldMasterIdLst>
  <p:sldIdLst>
    <p:sldId xmlns:r="http://schemas.openxmlformats.org/officeDocument/2006/relationships" id="256" r:id="Rd2b8c9fa7a2d419d"/>
    <p:sldId xmlns:r="http://schemas.openxmlformats.org/officeDocument/2006/relationships" id="257" r:id="R94d6ceae14fb439a"/>
    <p:sldId xmlns:r="http://schemas.openxmlformats.org/officeDocument/2006/relationships" id="258" r:id="Rfa6df711161e4cf9"/>
    <p:sldId xmlns:r="http://schemas.openxmlformats.org/officeDocument/2006/relationships" id="259" r:id="R535853da864a4184"/>
    <p:sldId xmlns:r="http://schemas.openxmlformats.org/officeDocument/2006/relationships" id="260" r:id="R944785b28bad4b74"/>
    <p:sldId xmlns:r="http://schemas.openxmlformats.org/officeDocument/2006/relationships" id="261" r:id="R4ae6a8eb339148a6"/>
    <p:sldId xmlns:r="http://schemas.openxmlformats.org/officeDocument/2006/relationships" id="262" r:id="Rd98ea5a34d02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36627dea24f45" /><Relationship Type="http://schemas.openxmlformats.org/officeDocument/2006/relationships/slide" Target="/ppt/slides/slide1.xml" Id="Rd2b8c9fa7a2d419d" /><Relationship Type="http://schemas.openxmlformats.org/officeDocument/2006/relationships/slide" Target="/ppt/slides/slide2.xml" Id="R94d6ceae14fb439a" /><Relationship Type="http://schemas.openxmlformats.org/officeDocument/2006/relationships/slide" Target="/ppt/slides/slide3.xml" Id="Rfa6df711161e4cf9" /><Relationship Type="http://schemas.openxmlformats.org/officeDocument/2006/relationships/slide" Target="/ppt/slides/slide4.xml" Id="R535853da864a4184" /><Relationship Type="http://schemas.openxmlformats.org/officeDocument/2006/relationships/slide" Target="/ppt/slides/slide5.xml" Id="R944785b28bad4b74" /><Relationship Type="http://schemas.openxmlformats.org/officeDocument/2006/relationships/slide" Target="/ppt/slides/slide6.xml" Id="R4ae6a8eb339148a6" /><Relationship Type="http://schemas.openxmlformats.org/officeDocument/2006/relationships/slide" Target="/ppt/slides/slide7.xml" Id="Rd98ea5a34d02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a4e9d5bce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53620d5c4880" /><Relationship Type="http://schemas.openxmlformats.org/officeDocument/2006/relationships/theme" Target="/ppt/slideMasters/theme/theme1.xml" Id="R8ee048c351bb41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653620d5c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da8b9b21e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5bf0136a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44051008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f1854197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f0fab1455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3e2b25acc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59cc28079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AJI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terrasse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post@ajistreetfood.no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www.ajispiseri.no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AJI AS</a:t>
            </a:r>
          </a:p>
        </p:txBody>
      </p:sp>
    </p:spTree>
  </p:cSld>
  <p:clrMapOvr>
    <a:masterClrMapping xmlns:a="http://schemas.openxmlformats.org/drawingml/2006/main"/>
  </p:clrMapOvr>
</p:sld>
</file>