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26cf9b918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e9bf372f3456a"/>
  </p:sldMasterIdLst>
  <p:sldIdLst>
    <p:sldId xmlns:r="http://schemas.openxmlformats.org/officeDocument/2006/relationships" id="256" r:id="Ra63c58de5dc04131"/>
    <p:sldId xmlns:r="http://schemas.openxmlformats.org/officeDocument/2006/relationships" id="257" r:id="Rbe4ceab9755b4e03"/>
    <p:sldId xmlns:r="http://schemas.openxmlformats.org/officeDocument/2006/relationships" id="258" r:id="R0a4f1d9204544c7e"/>
    <p:sldId xmlns:r="http://schemas.openxmlformats.org/officeDocument/2006/relationships" id="259" r:id="Ra36eaf9064d64f1a"/>
    <p:sldId xmlns:r="http://schemas.openxmlformats.org/officeDocument/2006/relationships" id="260" r:id="Rba0a93110ac44348"/>
    <p:sldId xmlns:r="http://schemas.openxmlformats.org/officeDocument/2006/relationships" id="261" r:id="R7db60619e0c447e1"/>
    <p:sldId xmlns:r="http://schemas.openxmlformats.org/officeDocument/2006/relationships" id="262" r:id="Rb3057143479e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e9bf372f3456a" /><Relationship Type="http://schemas.openxmlformats.org/officeDocument/2006/relationships/slide" Target="/ppt/slides/slide1.xml" Id="Ra63c58de5dc04131" /><Relationship Type="http://schemas.openxmlformats.org/officeDocument/2006/relationships/slide" Target="/ppt/slides/slide2.xml" Id="Rbe4ceab9755b4e03" /><Relationship Type="http://schemas.openxmlformats.org/officeDocument/2006/relationships/slide" Target="/ppt/slides/slide3.xml" Id="R0a4f1d9204544c7e" /><Relationship Type="http://schemas.openxmlformats.org/officeDocument/2006/relationships/slide" Target="/ppt/slides/slide4.xml" Id="Ra36eaf9064d64f1a" /><Relationship Type="http://schemas.openxmlformats.org/officeDocument/2006/relationships/slide" Target="/ppt/slides/slide5.xml" Id="Rba0a93110ac44348" /><Relationship Type="http://schemas.openxmlformats.org/officeDocument/2006/relationships/slide" Target="/ppt/slides/slide6.xml" Id="R7db60619e0c447e1" /><Relationship Type="http://schemas.openxmlformats.org/officeDocument/2006/relationships/slide" Target="/ppt/slides/slide7.xml" Id="Rb3057143479e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a31da0833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1db93fe54ff6" /><Relationship Type="http://schemas.openxmlformats.org/officeDocument/2006/relationships/theme" Target="/ppt/slideMasters/theme/theme1.xml" Id="R6e23a6cbbb6a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71db93fe5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e67bb97c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95fcaad95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443e0796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eff6d9fb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fd6eea14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28af73f98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4a4e1b6b7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LGA HOLDING AS ble etablert [år] og holder til i Holum.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50 640 667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118 820 507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133 288 212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LARS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Marnarveien 1251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4519 Holum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997 437 314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LGA HOLDING AS</a:t>
            </a:r>
          </a:p>
        </p:txBody>
      </p:sp>
    </p:spTree>
  </p:cSld>
  <p:clrMapOvr>
    <a:masterClrMapping xmlns:a="http://schemas.openxmlformats.org/drawingml/2006/main"/>
  </p:clrMapOvr>
</p:sld>
</file>