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2d4552864c44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85dd0438d64994"/>
  </p:sldMasterIdLst>
  <p:sldIdLst>
    <p:sldId xmlns:r="http://schemas.openxmlformats.org/officeDocument/2006/relationships" id="256" r:id="Rbce45f2234f743a5"/>
    <p:sldId xmlns:r="http://schemas.openxmlformats.org/officeDocument/2006/relationships" id="257" r:id="Rbd3e17c5a59248f6"/>
    <p:sldId xmlns:r="http://schemas.openxmlformats.org/officeDocument/2006/relationships" id="258" r:id="R70699086e92c48a2"/>
    <p:sldId xmlns:r="http://schemas.openxmlformats.org/officeDocument/2006/relationships" id="259" r:id="R4ae69fda6f714fda"/>
    <p:sldId xmlns:r="http://schemas.openxmlformats.org/officeDocument/2006/relationships" id="260" r:id="R8244904eef424590"/>
    <p:sldId xmlns:r="http://schemas.openxmlformats.org/officeDocument/2006/relationships" id="261" r:id="Ra850d9baf5f4467e"/>
    <p:sldId xmlns:r="http://schemas.openxmlformats.org/officeDocument/2006/relationships" id="262" r:id="R4c255d1d826f4c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5dd0438d64994" /><Relationship Type="http://schemas.openxmlformats.org/officeDocument/2006/relationships/slide" Target="/ppt/slides/slide1.xml" Id="Rbce45f2234f743a5" /><Relationship Type="http://schemas.openxmlformats.org/officeDocument/2006/relationships/slide" Target="/ppt/slides/slide2.xml" Id="Rbd3e17c5a59248f6" /><Relationship Type="http://schemas.openxmlformats.org/officeDocument/2006/relationships/slide" Target="/ppt/slides/slide3.xml" Id="R70699086e92c48a2" /><Relationship Type="http://schemas.openxmlformats.org/officeDocument/2006/relationships/slide" Target="/ppt/slides/slide4.xml" Id="R4ae69fda6f714fda" /><Relationship Type="http://schemas.openxmlformats.org/officeDocument/2006/relationships/slide" Target="/ppt/slides/slide5.xml" Id="R8244904eef424590" /><Relationship Type="http://schemas.openxmlformats.org/officeDocument/2006/relationships/slide" Target="/ppt/slides/slide6.xml" Id="Ra850d9baf5f4467e" /><Relationship Type="http://schemas.openxmlformats.org/officeDocument/2006/relationships/slide" Target="/ppt/slides/slide7.xml" Id="R4c255d1d826f4c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ac4352ff740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2985080184073" /><Relationship Type="http://schemas.openxmlformats.org/officeDocument/2006/relationships/theme" Target="/ppt/slideMasters/theme/theme1.xml" Id="R8d60d77d2cea47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329850801840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e7edac5fc4c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8749a8d0446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3293e45274d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a7d2e72c54f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5b955d1164f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101c59d0a45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58f97f76746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THV AS ble etablert [år] og holder til i Eiken.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247 228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HANDELAND THORVALD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Rudlendeveien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4596 Eiken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thorvald@thvas.no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thvas.no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997 448 227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THV AS</a:t>
            </a:r>
          </a:p>
        </p:txBody>
      </p:sp>
    </p:spTree>
  </p:cSld>
  <p:clrMapOvr>
    <a:masterClrMapping xmlns:a="http://schemas.openxmlformats.org/drawingml/2006/main"/>
  </p:clrMapOvr>
</p:sld>
</file>