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901d58d4e543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226734cf24963"/>
  </p:sldMasterIdLst>
  <p:sldIdLst>
    <p:sldId xmlns:r="http://schemas.openxmlformats.org/officeDocument/2006/relationships" id="256" r:id="Rac55e523fdaf4858"/>
    <p:sldId xmlns:r="http://schemas.openxmlformats.org/officeDocument/2006/relationships" id="257" r:id="R4b0ef38666964a94"/>
    <p:sldId xmlns:r="http://schemas.openxmlformats.org/officeDocument/2006/relationships" id="258" r:id="Rae5642a86f5b4fba"/>
    <p:sldId xmlns:r="http://schemas.openxmlformats.org/officeDocument/2006/relationships" id="259" r:id="Rc2fb6ea91afc4677"/>
    <p:sldId xmlns:r="http://schemas.openxmlformats.org/officeDocument/2006/relationships" id="260" r:id="R070a9fa5e7b144b8"/>
    <p:sldId xmlns:r="http://schemas.openxmlformats.org/officeDocument/2006/relationships" id="261" r:id="R7b749ab37f5f4910"/>
    <p:sldId xmlns:r="http://schemas.openxmlformats.org/officeDocument/2006/relationships" id="262" r:id="R6d571bb5ce92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226734cf24963" /><Relationship Type="http://schemas.openxmlformats.org/officeDocument/2006/relationships/slide" Target="/ppt/slides/slide1.xml" Id="Rac55e523fdaf4858" /><Relationship Type="http://schemas.openxmlformats.org/officeDocument/2006/relationships/slide" Target="/ppt/slides/slide2.xml" Id="R4b0ef38666964a94" /><Relationship Type="http://schemas.openxmlformats.org/officeDocument/2006/relationships/slide" Target="/ppt/slides/slide3.xml" Id="Rae5642a86f5b4fba" /><Relationship Type="http://schemas.openxmlformats.org/officeDocument/2006/relationships/slide" Target="/ppt/slides/slide4.xml" Id="Rc2fb6ea91afc4677" /><Relationship Type="http://schemas.openxmlformats.org/officeDocument/2006/relationships/slide" Target="/ppt/slides/slide5.xml" Id="R070a9fa5e7b144b8" /><Relationship Type="http://schemas.openxmlformats.org/officeDocument/2006/relationships/slide" Target="/ppt/slides/slide6.xml" Id="R7b749ab37f5f4910" /><Relationship Type="http://schemas.openxmlformats.org/officeDocument/2006/relationships/slide" Target="/ppt/slides/slide7.xml" Id="R6d571bb5ce92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ca21b168e4a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96aca52ac4d1c" /><Relationship Type="http://schemas.openxmlformats.org/officeDocument/2006/relationships/theme" Target="/ppt/slideMasters/theme/theme1.xml" Id="R32526412aa2f4d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96aca52ac4d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d36ef602e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4d6d38f5742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1d22bd188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60dc8d2284c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714437be645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16d505fbb4e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4e571081f47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BJUNE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BJUNE UTLEIE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1 227 839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427 432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2 106 031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BJUNE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Heimskringla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atlebjun@online.no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997 454 898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