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0b2722ace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2292153944848"/>
  </p:sldMasterIdLst>
  <p:sldIdLst>
    <p:sldId xmlns:r="http://schemas.openxmlformats.org/officeDocument/2006/relationships" id="256" r:id="R5265eeff068e4cc0"/>
    <p:sldId xmlns:r="http://schemas.openxmlformats.org/officeDocument/2006/relationships" id="257" r:id="R7e0592298c9a469c"/>
    <p:sldId xmlns:r="http://schemas.openxmlformats.org/officeDocument/2006/relationships" id="258" r:id="Rc3c77a7330b04eaa"/>
    <p:sldId xmlns:r="http://schemas.openxmlformats.org/officeDocument/2006/relationships" id="259" r:id="Rca6f31bec4de4162"/>
    <p:sldId xmlns:r="http://schemas.openxmlformats.org/officeDocument/2006/relationships" id="260" r:id="R6fac86fb7958452b"/>
    <p:sldId xmlns:r="http://schemas.openxmlformats.org/officeDocument/2006/relationships" id="261" r:id="R80cced03a398483a"/>
    <p:sldId xmlns:r="http://schemas.openxmlformats.org/officeDocument/2006/relationships" id="262" r:id="R6c7c04a39426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2292153944848" /><Relationship Type="http://schemas.openxmlformats.org/officeDocument/2006/relationships/slide" Target="/ppt/slides/slide1.xml" Id="R5265eeff068e4cc0" /><Relationship Type="http://schemas.openxmlformats.org/officeDocument/2006/relationships/slide" Target="/ppt/slides/slide2.xml" Id="R7e0592298c9a469c" /><Relationship Type="http://schemas.openxmlformats.org/officeDocument/2006/relationships/slide" Target="/ppt/slides/slide3.xml" Id="Rc3c77a7330b04eaa" /><Relationship Type="http://schemas.openxmlformats.org/officeDocument/2006/relationships/slide" Target="/ppt/slides/slide4.xml" Id="Rca6f31bec4de4162" /><Relationship Type="http://schemas.openxmlformats.org/officeDocument/2006/relationships/slide" Target="/ppt/slides/slide5.xml" Id="R6fac86fb7958452b" /><Relationship Type="http://schemas.openxmlformats.org/officeDocument/2006/relationships/slide" Target="/ppt/slides/slide6.xml" Id="R80cced03a398483a" /><Relationship Type="http://schemas.openxmlformats.org/officeDocument/2006/relationships/slide" Target="/ppt/slides/slide7.xml" Id="R6c7c04a39426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30122e778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ede3481d645d3" /><Relationship Type="http://schemas.openxmlformats.org/officeDocument/2006/relationships/theme" Target="/ppt/slideMasters/theme/theme1.xml" Id="R3c00088375f7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bede3481d6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a428d61fb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73a670aee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7d82b55164a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7ba638d48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fac1edcb748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60372fd57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49232051741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 ARKITEKTER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 ARKITEKTER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 ARKITEKTER SØR AS ble etablert [år] og holder til i Byremo.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 ARKITEKTER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 ARKITEKTER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 ARKITEKTER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13 512 643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610 594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2 610 903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9 743 323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 ARKITEKTER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BRUK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DRONETEKNIKK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 ARKITEKTER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Audnedalsveien 4379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4529 Byremo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post@dragark.no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www.dragark.no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997 454 944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 ARKITEKTER SØR AS</a:t>
            </a:r>
          </a:p>
        </p:txBody>
      </p:sp>
    </p:spTree>
  </p:cSld>
  <p:clrMapOvr>
    <a:masterClrMapping xmlns:a="http://schemas.openxmlformats.org/drawingml/2006/main"/>
  </p:clrMapOvr>
</p:sld>
</file>