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24107fc8647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be97e625446ce"/>
  </p:sldMasterIdLst>
  <p:sldIdLst>
    <p:sldId xmlns:r="http://schemas.openxmlformats.org/officeDocument/2006/relationships" id="256" r:id="Rfded25177dcf418b"/>
    <p:sldId xmlns:r="http://schemas.openxmlformats.org/officeDocument/2006/relationships" id="257" r:id="R61d7b858ae9440e2"/>
    <p:sldId xmlns:r="http://schemas.openxmlformats.org/officeDocument/2006/relationships" id="258" r:id="Rb080794c658c4148"/>
    <p:sldId xmlns:r="http://schemas.openxmlformats.org/officeDocument/2006/relationships" id="259" r:id="Rac964d3583c845f4"/>
    <p:sldId xmlns:r="http://schemas.openxmlformats.org/officeDocument/2006/relationships" id="260" r:id="R2beaad5d461b40bd"/>
    <p:sldId xmlns:r="http://schemas.openxmlformats.org/officeDocument/2006/relationships" id="261" r:id="Rc25bca50c15f41b4"/>
    <p:sldId xmlns:r="http://schemas.openxmlformats.org/officeDocument/2006/relationships" id="262" r:id="R54693153f5a3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be97e625446ce" /><Relationship Type="http://schemas.openxmlformats.org/officeDocument/2006/relationships/slide" Target="/ppt/slides/slide1.xml" Id="Rfded25177dcf418b" /><Relationship Type="http://schemas.openxmlformats.org/officeDocument/2006/relationships/slide" Target="/ppt/slides/slide2.xml" Id="R61d7b858ae9440e2" /><Relationship Type="http://schemas.openxmlformats.org/officeDocument/2006/relationships/slide" Target="/ppt/slides/slide3.xml" Id="Rb080794c658c4148" /><Relationship Type="http://schemas.openxmlformats.org/officeDocument/2006/relationships/slide" Target="/ppt/slides/slide4.xml" Id="Rac964d3583c845f4" /><Relationship Type="http://schemas.openxmlformats.org/officeDocument/2006/relationships/slide" Target="/ppt/slides/slide5.xml" Id="R2beaad5d461b40bd" /><Relationship Type="http://schemas.openxmlformats.org/officeDocument/2006/relationships/slide" Target="/ppt/slides/slide6.xml" Id="Rc25bca50c15f41b4" /><Relationship Type="http://schemas.openxmlformats.org/officeDocument/2006/relationships/slide" Target="/ppt/slides/slide7.xml" Id="R54693153f5a3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be24457ee4e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96c89e4c9474e" /><Relationship Type="http://schemas.openxmlformats.org/officeDocument/2006/relationships/theme" Target="/ppt/slideMasters/theme/theme1.xml" Id="R1ee47ebed0fc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96c89e4c947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d5208d4c8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fd9b5b29d45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e768042f0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d45af8385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dc68f03fd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9b316504646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9eaa2a89949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FÅVNE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FÅVNE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FÅVNE HOLDING AS ble etablert [år] og holder til i Hjelmås.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FÅVNE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FÅVNE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FÅVNE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1 532 717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FÅVNE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HAGESÆTER ALV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FÅVNE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Sandvikavegen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5915 Hjelmås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997 459 008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FÅVNE HOLDING AS</a:t>
            </a:r>
          </a:p>
        </p:txBody>
      </p:sp>
    </p:spTree>
  </p:cSld>
  <p:clrMapOvr>
    <a:masterClrMapping xmlns:a="http://schemas.openxmlformats.org/drawingml/2006/main"/>
  </p:clrMapOvr>
</p:sld>
</file>