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4ca39eb854b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7897ada704ebf"/>
  </p:sldMasterIdLst>
  <p:sldIdLst>
    <p:sldId xmlns:r="http://schemas.openxmlformats.org/officeDocument/2006/relationships" id="256" r:id="R9fb975f3438046d2"/>
    <p:sldId xmlns:r="http://schemas.openxmlformats.org/officeDocument/2006/relationships" id="257" r:id="R7896d878780f449b"/>
    <p:sldId xmlns:r="http://schemas.openxmlformats.org/officeDocument/2006/relationships" id="258" r:id="Ra575fde78e874735"/>
    <p:sldId xmlns:r="http://schemas.openxmlformats.org/officeDocument/2006/relationships" id="259" r:id="R0753ed89ae054ecc"/>
    <p:sldId xmlns:r="http://schemas.openxmlformats.org/officeDocument/2006/relationships" id="260" r:id="R791dd18b2d244c8e"/>
    <p:sldId xmlns:r="http://schemas.openxmlformats.org/officeDocument/2006/relationships" id="261" r:id="R9362c8ea334e488c"/>
    <p:sldId xmlns:r="http://schemas.openxmlformats.org/officeDocument/2006/relationships" id="262" r:id="R510bde508c4e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7897ada704ebf" /><Relationship Type="http://schemas.openxmlformats.org/officeDocument/2006/relationships/slide" Target="/ppt/slides/slide1.xml" Id="R9fb975f3438046d2" /><Relationship Type="http://schemas.openxmlformats.org/officeDocument/2006/relationships/slide" Target="/ppt/slides/slide2.xml" Id="R7896d878780f449b" /><Relationship Type="http://schemas.openxmlformats.org/officeDocument/2006/relationships/slide" Target="/ppt/slides/slide3.xml" Id="Ra575fde78e874735" /><Relationship Type="http://schemas.openxmlformats.org/officeDocument/2006/relationships/slide" Target="/ppt/slides/slide4.xml" Id="R0753ed89ae054ecc" /><Relationship Type="http://schemas.openxmlformats.org/officeDocument/2006/relationships/slide" Target="/ppt/slides/slide5.xml" Id="R791dd18b2d244c8e" /><Relationship Type="http://schemas.openxmlformats.org/officeDocument/2006/relationships/slide" Target="/ppt/slides/slide6.xml" Id="R9362c8ea334e488c" /><Relationship Type="http://schemas.openxmlformats.org/officeDocument/2006/relationships/slide" Target="/ppt/slides/slide7.xml" Id="R510bde508c4e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48d3a11a349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d109c36744084" /><Relationship Type="http://schemas.openxmlformats.org/officeDocument/2006/relationships/theme" Target="/ppt/slideMasters/theme/theme1.xml" Id="R881d193e22f5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d109c3674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d0c738c64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c6de979d5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c3298a6d5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657124eae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290c90c0a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8eccac6ca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d5b2cf504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19 053 876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