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92c427b4d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6c0f6d92a4ad7"/>
  </p:sldMasterIdLst>
  <p:sldIdLst>
    <p:sldId xmlns:r="http://schemas.openxmlformats.org/officeDocument/2006/relationships" id="256" r:id="Ra85a3809ec114ea7"/>
    <p:sldId xmlns:r="http://schemas.openxmlformats.org/officeDocument/2006/relationships" id="257" r:id="Re3d53e5686b44e81"/>
    <p:sldId xmlns:r="http://schemas.openxmlformats.org/officeDocument/2006/relationships" id="258" r:id="R864e2ada307344bb"/>
    <p:sldId xmlns:r="http://schemas.openxmlformats.org/officeDocument/2006/relationships" id="259" r:id="Rf594bc7b9a73476d"/>
    <p:sldId xmlns:r="http://schemas.openxmlformats.org/officeDocument/2006/relationships" id="260" r:id="Rbdfd95deef374d26"/>
    <p:sldId xmlns:r="http://schemas.openxmlformats.org/officeDocument/2006/relationships" id="261" r:id="R0f199bb58f7c44ef"/>
    <p:sldId xmlns:r="http://schemas.openxmlformats.org/officeDocument/2006/relationships" id="262" r:id="R1b007bca72fd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6c0f6d92a4ad7" /><Relationship Type="http://schemas.openxmlformats.org/officeDocument/2006/relationships/slide" Target="/ppt/slides/slide1.xml" Id="Ra85a3809ec114ea7" /><Relationship Type="http://schemas.openxmlformats.org/officeDocument/2006/relationships/slide" Target="/ppt/slides/slide2.xml" Id="Re3d53e5686b44e81" /><Relationship Type="http://schemas.openxmlformats.org/officeDocument/2006/relationships/slide" Target="/ppt/slides/slide3.xml" Id="R864e2ada307344bb" /><Relationship Type="http://schemas.openxmlformats.org/officeDocument/2006/relationships/slide" Target="/ppt/slides/slide4.xml" Id="Rf594bc7b9a73476d" /><Relationship Type="http://schemas.openxmlformats.org/officeDocument/2006/relationships/slide" Target="/ppt/slides/slide5.xml" Id="Rbdfd95deef374d26" /><Relationship Type="http://schemas.openxmlformats.org/officeDocument/2006/relationships/slide" Target="/ppt/slides/slide6.xml" Id="R0f199bb58f7c44ef" /><Relationship Type="http://schemas.openxmlformats.org/officeDocument/2006/relationships/slide" Target="/ppt/slides/slide7.xml" Id="R1b007bca72fd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4d3981877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054901b749c6" /><Relationship Type="http://schemas.openxmlformats.org/officeDocument/2006/relationships/theme" Target="/ppt/slideMasters/theme/theme1.xml" Id="R7d323366616b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c054901b7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0715ed31c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75cb1740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596753ba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ebb1d276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2932dc39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d1fb5d071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8458fb35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NYALI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NYALI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6 069 607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28 905 264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STIAN SKIRSTAD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stian@drageset.net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NYALI INVEST AS</a:t>
            </a:r>
          </a:p>
        </p:txBody>
      </p:sp>
    </p:spTree>
  </p:cSld>
  <p:clrMapOvr>
    <a:masterClrMapping xmlns:a="http://schemas.openxmlformats.org/drawingml/2006/main"/>
  </p:clrMapOvr>
</p:sld>
</file>