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0cf58f10a41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5bec5f5c7400e"/>
  </p:sldMasterIdLst>
  <p:sldIdLst>
    <p:sldId xmlns:r="http://schemas.openxmlformats.org/officeDocument/2006/relationships" id="256" r:id="R8e9e47c3c49a41f7"/>
    <p:sldId xmlns:r="http://schemas.openxmlformats.org/officeDocument/2006/relationships" id="257" r:id="Rc6cf7a415f834f45"/>
    <p:sldId xmlns:r="http://schemas.openxmlformats.org/officeDocument/2006/relationships" id="258" r:id="R25d42f5bb7c64f64"/>
    <p:sldId xmlns:r="http://schemas.openxmlformats.org/officeDocument/2006/relationships" id="259" r:id="R96d4a94406b343fb"/>
    <p:sldId xmlns:r="http://schemas.openxmlformats.org/officeDocument/2006/relationships" id="260" r:id="R371e487498c84ccb"/>
    <p:sldId xmlns:r="http://schemas.openxmlformats.org/officeDocument/2006/relationships" id="261" r:id="Rc5d3564e3b4c4cf9"/>
    <p:sldId xmlns:r="http://schemas.openxmlformats.org/officeDocument/2006/relationships" id="262" r:id="R1800b2e5161b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5bec5f5c7400e" /><Relationship Type="http://schemas.openxmlformats.org/officeDocument/2006/relationships/slide" Target="/ppt/slides/slide1.xml" Id="R8e9e47c3c49a41f7" /><Relationship Type="http://schemas.openxmlformats.org/officeDocument/2006/relationships/slide" Target="/ppt/slides/slide2.xml" Id="Rc6cf7a415f834f45" /><Relationship Type="http://schemas.openxmlformats.org/officeDocument/2006/relationships/slide" Target="/ppt/slides/slide3.xml" Id="R25d42f5bb7c64f64" /><Relationship Type="http://schemas.openxmlformats.org/officeDocument/2006/relationships/slide" Target="/ppt/slides/slide4.xml" Id="R96d4a94406b343fb" /><Relationship Type="http://schemas.openxmlformats.org/officeDocument/2006/relationships/slide" Target="/ppt/slides/slide5.xml" Id="R371e487498c84ccb" /><Relationship Type="http://schemas.openxmlformats.org/officeDocument/2006/relationships/slide" Target="/ppt/slides/slide6.xml" Id="Rc5d3564e3b4c4cf9" /><Relationship Type="http://schemas.openxmlformats.org/officeDocument/2006/relationships/slide" Target="/ppt/slides/slide7.xml" Id="R1800b2e5161b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df65b3e2f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d5523881e4a16" /><Relationship Type="http://schemas.openxmlformats.org/officeDocument/2006/relationships/theme" Target="/ppt/slideMasters/theme/theme1.xml" Id="R595e197aed9f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d5523881e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c2ef9e3b9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1b35d66404b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1af447f97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3e88f92a445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969630922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46bf77fb0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89726e1f0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REVISJON OG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1 158 314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HÅNES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997 479 823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REVISJON OG REGNSKAP AS</a:t>
            </a:r>
          </a:p>
        </p:txBody>
      </p:sp>
    </p:spTree>
  </p:cSld>
  <p:clrMapOvr>
    <a:masterClrMapping xmlns:a="http://schemas.openxmlformats.org/drawingml/2006/main"/>
  </p:clrMapOvr>
</p:sld>
</file>