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9722f680f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b15054e114b51"/>
  </p:sldMasterIdLst>
  <p:sldIdLst>
    <p:sldId xmlns:r="http://schemas.openxmlformats.org/officeDocument/2006/relationships" id="256" r:id="R14feb63761534df7"/>
    <p:sldId xmlns:r="http://schemas.openxmlformats.org/officeDocument/2006/relationships" id="257" r:id="R4cf97b035ff24792"/>
    <p:sldId xmlns:r="http://schemas.openxmlformats.org/officeDocument/2006/relationships" id="258" r:id="R7d7c34447a0b4f9d"/>
    <p:sldId xmlns:r="http://schemas.openxmlformats.org/officeDocument/2006/relationships" id="259" r:id="Ra87c6ac1baa94ae1"/>
    <p:sldId xmlns:r="http://schemas.openxmlformats.org/officeDocument/2006/relationships" id="260" r:id="Re3919f89757646f5"/>
    <p:sldId xmlns:r="http://schemas.openxmlformats.org/officeDocument/2006/relationships" id="261" r:id="R81d984ceaddc4559"/>
    <p:sldId xmlns:r="http://schemas.openxmlformats.org/officeDocument/2006/relationships" id="262" r:id="R7f4684dfe7b8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b15054e114b51" /><Relationship Type="http://schemas.openxmlformats.org/officeDocument/2006/relationships/slide" Target="/ppt/slides/slide1.xml" Id="R14feb63761534df7" /><Relationship Type="http://schemas.openxmlformats.org/officeDocument/2006/relationships/slide" Target="/ppt/slides/slide2.xml" Id="R4cf97b035ff24792" /><Relationship Type="http://schemas.openxmlformats.org/officeDocument/2006/relationships/slide" Target="/ppt/slides/slide3.xml" Id="R7d7c34447a0b4f9d" /><Relationship Type="http://schemas.openxmlformats.org/officeDocument/2006/relationships/slide" Target="/ppt/slides/slide4.xml" Id="Ra87c6ac1baa94ae1" /><Relationship Type="http://schemas.openxmlformats.org/officeDocument/2006/relationships/slide" Target="/ppt/slides/slide5.xml" Id="Re3919f89757646f5" /><Relationship Type="http://schemas.openxmlformats.org/officeDocument/2006/relationships/slide" Target="/ppt/slides/slide6.xml" Id="R81d984ceaddc4559" /><Relationship Type="http://schemas.openxmlformats.org/officeDocument/2006/relationships/slide" Target="/ppt/slides/slide7.xml" Id="R7f4684dfe7b8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38806afbe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917b1daca4553" /><Relationship Type="http://schemas.openxmlformats.org/officeDocument/2006/relationships/theme" Target="/ppt/slideMasters/theme/theme1.xml" Id="Rc9bfa73175574d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917b1daca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0d180b5e7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f941b153e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fb5e43d7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7bbee3b9c4b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8b024a6c6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6304dccc1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aa70366c8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 JOHANSEN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 JOHANSEN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1 105 573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Sandbrekkgata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n.johansen@sunndals.net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997 482 301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 JOHANSEN EIENDOM AS</a:t>
            </a:r>
          </a:p>
        </p:txBody>
      </p:sp>
    </p:spTree>
  </p:cSld>
  <p:clrMapOvr>
    <a:masterClrMapping xmlns:a="http://schemas.openxmlformats.org/drawingml/2006/main"/>
  </p:clrMapOvr>
</p:sld>
</file>