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73e58c856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7b779694f49aa"/>
  </p:sldMasterIdLst>
  <p:sldIdLst>
    <p:sldId xmlns:r="http://schemas.openxmlformats.org/officeDocument/2006/relationships" id="256" r:id="R5d8965527b0540d4"/>
    <p:sldId xmlns:r="http://schemas.openxmlformats.org/officeDocument/2006/relationships" id="257" r:id="R26c7bdfda4db44ba"/>
    <p:sldId xmlns:r="http://schemas.openxmlformats.org/officeDocument/2006/relationships" id="258" r:id="Rbe2ce95bb40b4f5f"/>
    <p:sldId xmlns:r="http://schemas.openxmlformats.org/officeDocument/2006/relationships" id="259" r:id="R8a0dfeded2074cdd"/>
    <p:sldId xmlns:r="http://schemas.openxmlformats.org/officeDocument/2006/relationships" id="260" r:id="R964756ddc3164faf"/>
    <p:sldId xmlns:r="http://schemas.openxmlformats.org/officeDocument/2006/relationships" id="261" r:id="R3cc30419ad0048b3"/>
    <p:sldId xmlns:r="http://schemas.openxmlformats.org/officeDocument/2006/relationships" id="262" r:id="R9f9fe9c27dec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7b779694f49aa" /><Relationship Type="http://schemas.openxmlformats.org/officeDocument/2006/relationships/slide" Target="/ppt/slides/slide1.xml" Id="R5d8965527b0540d4" /><Relationship Type="http://schemas.openxmlformats.org/officeDocument/2006/relationships/slide" Target="/ppt/slides/slide2.xml" Id="R26c7bdfda4db44ba" /><Relationship Type="http://schemas.openxmlformats.org/officeDocument/2006/relationships/slide" Target="/ppt/slides/slide3.xml" Id="Rbe2ce95bb40b4f5f" /><Relationship Type="http://schemas.openxmlformats.org/officeDocument/2006/relationships/slide" Target="/ppt/slides/slide4.xml" Id="R8a0dfeded2074cdd" /><Relationship Type="http://schemas.openxmlformats.org/officeDocument/2006/relationships/slide" Target="/ppt/slides/slide5.xml" Id="R964756ddc3164faf" /><Relationship Type="http://schemas.openxmlformats.org/officeDocument/2006/relationships/slide" Target="/ppt/slides/slide6.xml" Id="R3cc30419ad0048b3" /><Relationship Type="http://schemas.openxmlformats.org/officeDocument/2006/relationships/slide" Target="/ppt/slides/slide7.xml" Id="R9f9fe9c27dec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b29cd8d59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766e6c31a45d5" /><Relationship Type="http://schemas.openxmlformats.org/officeDocument/2006/relationships/theme" Target="/ppt/slideMasters/theme/theme1.xml" Id="R85f86a794100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766e6c31a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948e7b58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b230012d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ed8a7a2d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e5de32a6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bec386beb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2f03370b4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2249d2126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KLINIKK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KLINIKK 1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3 427 412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1 416 629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BRISEID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BRITT WILLASSEN BRISEID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maybrise@online.no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997 484 029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