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944171aa34a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c33adfdf24607"/>
  </p:sldMasterIdLst>
  <p:sldIdLst>
    <p:sldId xmlns:r="http://schemas.openxmlformats.org/officeDocument/2006/relationships" id="256" r:id="Rddb878615a174aa2"/>
    <p:sldId xmlns:r="http://schemas.openxmlformats.org/officeDocument/2006/relationships" id="257" r:id="R90609ef8c1434c7a"/>
    <p:sldId xmlns:r="http://schemas.openxmlformats.org/officeDocument/2006/relationships" id="258" r:id="Rea0a47b267764a10"/>
    <p:sldId xmlns:r="http://schemas.openxmlformats.org/officeDocument/2006/relationships" id="259" r:id="Ra5556810d0944a08"/>
    <p:sldId xmlns:r="http://schemas.openxmlformats.org/officeDocument/2006/relationships" id="260" r:id="R087ad1a223344ed0"/>
    <p:sldId xmlns:r="http://schemas.openxmlformats.org/officeDocument/2006/relationships" id="261" r:id="Ra5db404f7daf4082"/>
    <p:sldId xmlns:r="http://schemas.openxmlformats.org/officeDocument/2006/relationships" id="262" r:id="Re3f6b3644e5645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c33adfdf24607" /><Relationship Type="http://schemas.openxmlformats.org/officeDocument/2006/relationships/slide" Target="/ppt/slides/slide1.xml" Id="Rddb878615a174aa2" /><Relationship Type="http://schemas.openxmlformats.org/officeDocument/2006/relationships/slide" Target="/ppt/slides/slide2.xml" Id="R90609ef8c1434c7a" /><Relationship Type="http://schemas.openxmlformats.org/officeDocument/2006/relationships/slide" Target="/ppt/slides/slide3.xml" Id="Rea0a47b267764a10" /><Relationship Type="http://schemas.openxmlformats.org/officeDocument/2006/relationships/slide" Target="/ppt/slides/slide4.xml" Id="Ra5556810d0944a08" /><Relationship Type="http://schemas.openxmlformats.org/officeDocument/2006/relationships/slide" Target="/ppt/slides/slide5.xml" Id="R087ad1a223344ed0" /><Relationship Type="http://schemas.openxmlformats.org/officeDocument/2006/relationships/slide" Target="/ppt/slides/slide6.xml" Id="Ra5db404f7daf4082" /><Relationship Type="http://schemas.openxmlformats.org/officeDocument/2006/relationships/slide" Target="/ppt/slides/slide7.xml" Id="Re3f6b3644e5645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3b625f6a6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76d54dd544430" /><Relationship Type="http://schemas.openxmlformats.org/officeDocument/2006/relationships/theme" Target="/ppt/slideMasters/theme/theme1.xml" Id="Ree710bd23787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76d54dd5444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274c7da3e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5c342ae30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aa76a6cf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61818fc3e46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b2659b17b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a8d1c7b2745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2b8014f9b47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MAXIMUM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MAXIMUM HOLDING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4 449 915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29 442 444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31 244 370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GJELSVIK  –  76,8 %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ISDAHL GJELSVIK  –  23,2 %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Geithusvegen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12 62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torbjorn.gjelsvik@gmail.com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