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8947a0d5e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5fb3563cd49d5"/>
  </p:sldMasterIdLst>
  <p:sldIdLst>
    <p:sldId xmlns:r="http://schemas.openxmlformats.org/officeDocument/2006/relationships" id="256" r:id="Rd34536d4ba7a4db7"/>
    <p:sldId xmlns:r="http://schemas.openxmlformats.org/officeDocument/2006/relationships" id="257" r:id="Rd13d197c6c3e478f"/>
    <p:sldId xmlns:r="http://schemas.openxmlformats.org/officeDocument/2006/relationships" id="258" r:id="R774c4315ad3d4770"/>
    <p:sldId xmlns:r="http://schemas.openxmlformats.org/officeDocument/2006/relationships" id="259" r:id="Ra105c8e94b2d4cd1"/>
    <p:sldId xmlns:r="http://schemas.openxmlformats.org/officeDocument/2006/relationships" id="260" r:id="Rb5e4d148f9b740e1"/>
    <p:sldId xmlns:r="http://schemas.openxmlformats.org/officeDocument/2006/relationships" id="261" r:id="R36a5ca515bcc4914"/>
    <p:sldId xmlns:r="http://schemas.openxmlformats.org/officeDocument/2006/relationships" id="262" r:id="R00a6929f6585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5fb3563cd49d5" /><Relationship Type="http://schemas.openxmlformats.org/officeDocument/2006/relationships/slide" Target="/ppt/slides/slide1.xml" Id="Rd34536d4ba7a4db7" /><Relationship Type="http://schemas.openxmlformats.org/officeDocument/2006/relationships/slide" Target="/ppt/slides/slide2.xml" Id="Rd13d197c6c3e478f" /><Relationship Type="http://schemas.openxmlformats.org/officeDocument/2006/relationships/slide" Target="/ppt/slides/slide3.xml" Id="R774c4315ad3d4770" /><Relationship Type="http://schemas.openxmlformats.org/officeDocument/2006/relationships/slide" Target="/ppt/slides/slide4.xml" Id="Ra105c8e94b2d4cd1" /><Relationship Type="http://schemas.openxmlformats.org/officeDocument/2006/relationships/slide" Target="/ppt/slides/slide5.xml" Id="Rb5e4d148f9b740e1" /><Relationship Type="http://schemas.openxmlformats.org/officeDocument/2006/relationships/slide" Target="/ppt/slides/slide6.xml" Id="R36a5ca515bcc4914" /><Relationship Type="http://schemas.openxmlformats.org/officeDocument/2006/relationships/slide" Target="/ppt/slides/slide7.xml" Id="R00a6929f6585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d3d2e6aa3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eb96f42c64536" /><Relationship Type="http://schemas.openxmlformats.org/officeDocument/2006/relationships/theme" Target="/ppt/slideMasters/theme/theme1.xml" Id="R81c87e99442b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eb96f42c6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d5d4312b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2af6cf54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78a19ef16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e0141e03e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55b414afd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7e9887faf4b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e8e1196a6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EFC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EFC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168 042 588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2 471 832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11 869 159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57 414 648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ESTATE NORD OÜ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997 488 938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EFC NORGE AS</a:t>
            </a:r>
          </a:p>
        </p:txBody>
      </p:sp>
    </p:spTree>
  </p:cSld>
  <p:clrMapOvr>
    <a:masterClrMapping xmlns:a="http://schemas.openxmlformats.org/drawingml/2006/main"/>
  </p:clrMapOvr>
</p:sld>
</file>