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6e2353e8b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e0f142dcc47fc"/>
  </p:sldMasterIdLst>
  <p:sldIdLst>
    <p:sldId xmlns:r="http://schemas.openxmlformats.org/officeDocument/2006/relationships" id="256" r:id="Red4fbac1f1b04482"/>
    <p:sldId xmlns:r="http://schemas.openxmlformats.org/officeDocument/2006/relationships" id="257" r:id="R718e974152b648b5"/>
    <p:sldId xmlns:r="http://schemas.openxmlformats.org/officeDocument/2006/relationships" id="258" r:id="R290c11a21be14adb"/>
    <p:sldId xmlns:r="http://schemas.openxmlformats.org/officeDocument/2006/relationships" id="259" r:id="R485458128f0c4ea5"/>
    <p:sldId xmlns:r="http://schemas.openxmlformats.org/officeDocument/2006/relationships" id="260" r:id="R1fd73a25f880465a"/>
    <p:sldId xmlns:r="http://schemas.openxmlformats.org/officeDocument/2006/relationships" id="261" r:id="Rf23d9d5c4c7343f2"/>
    <p:sldId xmlns:r="http://schemas.openxmlformats.org/officeDocument/2006/relationships" id="262" r:id="R530033cb11f9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e0f142dcc47fc" /><Relationship Type="http://schemas.openxmlformats.org/officeDocument/2006/relationships/slide" Target="/ppt/slides/slide1.xml" Id="Red4fbac1f1b04482" /><Relationship Type="http://schemas.openxmlformats.org/officeDocument/2006/relationships/slide" Target="/ppt/slides/slide2.xml" Id="R718e974152b648b5" /><Relationship Type="http://schemas.openxmlformats.org/officeDocument/2006/relationships/slide" Target="/ppt/slides/slide3.xml" Id="R290c11a21be14adb" /><Relationship Type="http://schemas.openxmlformats.org/officeDocument/2006/relationships/slide" Target="/ppt/slides/slide4.xml" Id="R485458128f0c4ea5" /><Relationship Type="http://schemas.openxmlformats.org/officeDocument/2006/relationships/slide" Target="/ppt/slides/slide5.xml" Id="R1fd73a25f880465a" /><Relationship Type="http://schemas.openxmlformats.org/officeDocument/2006/relationships/slide" Target="/ppt/slides/slide6.xml" Id="Rf23d9d5c4c7343f2" /><Relationship Type="http://schemas.openxmlformats.org/officeDocument/2006/relationships/slide" Target="/ppt/slides/slide7.xml" Id="R530033cb11f9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5b5198c20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4c42a029d4b2c" /><Relationship Type="http://schemas.openxmlformats.org/officeDocument/2006/relationships/theme" Target="/ppt/slideMasters/theme/theme1.xml" Id="R8d27eadd7382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4c42a029d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600571a9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117e84184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5d9f55bf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7fb64c6c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cf9efeaa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12f2aaed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023948062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16 882 777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ANDERS LØVAAS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ANDERS LØVAAS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Tevlingveien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04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997 490 606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HOLDING AS</a:t>
            </a:r>
          </a:p>
        </p:txBody>
      </p:sp>
    </p:spTree>
  </p:cSld>
  <p:clrMapOvr>
    <a:masterClrMapping xmlns:a="http://schemas.openxmlformats.org/drawingml/2006/main"/>
  </p:clrMapOvr>
</p:sld>
</file>