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ec6fde9fb244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a0149ceb94fa2"/>
  </p:sldMasterIdLst>
  <p:sldIdLst>
    <p:sldId xmlns:r="http://schemas.openxmlformats.org/officeDocument/2006/relationships" id="256" r:id="R62eb05fad3144f3e"/>
    <p:sldId xmlns:r="http://schemas.openxmlformats.org/officeDocument/2006/relationships" id="257" r:id="R84f6e9874cf8470c"/>
    <p:sldId xmlns:r="http://schemas.openxmlformats.org/officeDocument/2006/relationships" id="258" r:id="Rcbaee07ff8cf4298"/>
    <p:sldId xmlns:r="http://schemas.openxmlformats.org/officeDocument/2006/relationships" id="259" r:id="R35755d765d0c4b7d"/>
    <p:sldId xmlns:r="http://schemas.openxmlformats.org/officeDocument/2006/relationships" id="260" r:id="Reb298754213f4b19"/>
    <p:sldId xmlns:r="http://schemas.openxmlformats.org/officeDocument/2006/relationships" id="261" r:id="R657cdc5dfb074b21"/>
    <p:sldId xmlns:r="http://schemas.openxmlformats.org/officeDocument/2006/relationships" id="262" r:id="Rae63d788beef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a0149ceb94fa2" /><Relationship Type="http://schemas.openxmlformats.org/officeDocument/2006/relationships/slide" Target="/ppt/slides/slide1.xml" Id="R62eb05fad3144f3e" /><Relationship Type="http://schemas.openxmlformats.org/officeDocument/2006/relationships/slide" Target="/ppt/slides/slide2.xml" Id="R84f6e9874cf8470c" /><Relationship Type="http://schemas.openxmlformats.org/officeDocument/2006/relationships/slide" Target="/ppt/slides/slide3.xml" Id="Rcbaee07ff8cf4298" /><Relationship Type="http://schemas.openxmlformats.org/officeDocument/2006/relationships/slide" Target="/ppt/slides/slide4.xml" Id="R35755d765d0c4b7d" /><Relationship Type="http://schemas.openxmlformats.org/officeDocument/2006/relationships/slide" Target="/ppt/slides/slide5.xml" Id="Reb298754213f4b19" /><Relationship Type="http://schemas.openxmlformats.org/officeDocument/2006/relationships/slide" Target="/ppt/slides/slide6.xml" Id="R657cdc5dfb074b21" /><Relationship Type="http://schemas.openxmlformats.org/officeDocument/2006/relationships/slide" Target="/ppt/slides/slide7.xml" Id="Rae63d788beef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04c499f7e48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1a862601e4875" /><Relationship Type="http://schemas.openxmlformats.org/officeDocument/2006/relationships/theme" Target="/ppt/slideMasters/theme/theme1.xml" Id="R62a0b22ed047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61a862601e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6b60c7ba341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22b5a28974c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eb722434643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50431a0df4c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1d4cc748142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f61d6b33e46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d0b442d6d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LYCHE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LYCHE INVESTERING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16 125 543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16 525 543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BRATTERUD ELISABETH L-K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Stangs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20 71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elisabeth.bratterud@no.ey.com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997 494 954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