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9517dae82e4b7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d837ddc9e94cef"/>
  </p:sldMasterIdLst>
  <p:sldIdLst>
    <p:sldId xmlns:r="http://schemas.openxmlformats.org/officeDocument/2006/relationships" id="256" r:id="R945540873db94fd8"/>
    <p:sldId xmlns:r="http://schemas.openxmlformats.org/officeDocument/2006/relationships" id="257" r:id="Ra6330906a1f045bc"/>
    <p:sldId xmlns:r="http://schemas.openxmlformats.org/officeDocument/2006/relationships" id="258" r:id="R7cce8dadae694994"/>
    <p:sldId xmlns:r="http://schemas.openxmlformats.org/officeDocument/2006/relationships" id="259" r:id="R694407d5cf664469"/>
    <p:sldId xmlns:r="http://schemas.openxmlformats.org/officeDocument/2006/relationships" id="260" r:id="Rb1fa4a4afc284224"/>
    <p:sldId xmlns:r="http://schemas.openxmlformats.org/officeDocument/2006/relationships" id="261" r:id="R383550489d7b44da"/>
    <p:sldId xmlns:r="http://schemas.openxmlformats.org/officeDocument/2006/relationships" id="262" r:id="R2570a84455344e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d837ddc9e94cef" /><Relationship Type="http://schemas.openxmlformats.org/officeDocument/2006/relationships/slide" Target="/ppt/slides/slide1.xml" Id="R945540873db94fd8" /><Relationship Type="http://schemas.openxmlformats.org/officeDocument/2006/relationships/slide" Target="/ppt/slides/slide2.xml" Id="Ra6330906a1f045bc" /><Relationship Type="http://schemas.openxmlformats.org/officeDocument/2006/relationships/slide" Target="/ppt/slides/slide3.xml" Id="R7cce8dadae694994" /><Relationship Type="http://schemas.openxmlformats.org/officeDocument/2006/relationships/slide" Target="/ppt/slides/slide4.xml" Id="R694407d5cf664469" /><Relationship Type="http://schemas.openxmlformats.org/officeDocument/2006/relationships/slide" Target="/ppt/slides/slide5.xml" Id="Rb1fa4a4afc284224" /><Relationship Type="http://schemas.openxmlformats.org/officeDocument/2006/relationships/slide" Target="/ppt/slides/slide6.xml" Id="R383550489d7b44da" /><Relationship Type="http://schemas.openxmlformats.org/officeDocument/2006/relationships/slide" Target="/ppt/slides/slide7.xml" Id="R2570a84455344e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b8d21837c4477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34d8767cf942ba" /><Relationship Type="http://schemas.openxmlformats.org/officeDocument/2006/relationships/theme" Target="/ppt/slideMasters/theme/theme1.xml" Id="Rc9c4f4a2738e4ca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34d8767cf942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32526beb0e499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33922779b14fc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829d863223412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b46f75e50b417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b8e5ff13a24a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53630ecde4b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646bbd9ee48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SIGVEST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−17 953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−516 149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171 247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5 533 452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STRØMME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Slemdalsveien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41 75 91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997 495 497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SIGVEST AS</a:t>
            </a:r>
          </a:p>
        </p:txBody>
      </p:sp>
    </p:spTree>
  </p:cSld>
  <p:clrMapOvr>
    <a:masterClrMapping xmlns:a="http://schemas.openxmlformats.org/drawingml/2006/main"/>
  </p:clrMapOvr>
</p:sld>
</file>