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9ee59c6f7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a5622bae346f8"/>
  </p:sldMasterIdLst>
  <p:sldIdLst>
    <p:sldId xmlns:r="http://schemas.openxmlformats.org/officeDocument/2006/relationships" id="256" r:id="Rc40c086753b54462"/>
    <p:sldId xmlns:r="http://schemas.openxmlformats.org/officeDocument/2006/relationships" id="257" r:id="R1936665838b04678"/>
    <p:sldId xmlns:r="http://schemas.openxmlformats.org/officeDocument/2006/relationships" id="258" r:id="R40cec4486fc94df0"/>
    <p:sldId xmlns:r="http://schemas.openxmlformats.org/officeDocument/2006/relationships" id="259" r:id="R34b4d956c7744033"/>
    <p:sldId xmlns:r="http://schemas.openxmlformats.org/officeDocument/2006/relationships" id="260" r:id="R68f9c81aaa9d49ca"/>
    <p:sldId xmlns:r="http://schemas.openxmlformats.org/officeDocument/2006/relationships" id="261" r:id="Rdabe55e123634b9c"/>
    <p:sldId xmlns:r="http://schemas.openxmlformats.org/officeDocument/2006/relationships" id="262" r:id="Rbf6bd94f38fe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a5622bae346f8" /><Relationship Type="http://schemas.openxmlformats.org/officeDocument/2006/relationships/slide" Target="/ppt/slides/slide1.xml" Id="Rc40c086753b54462" /><Relationship Type="http://schemas.openxmlformats.org/officeDocument/2006/relationships/slide" Target="/ppt/slides/slide2.xml" Id="R1936665838b04678" /><Relationship Type="http://schemas.openxmlformats.org/officeDocument/2006/relationships/slide" Target="/ppt/slides/slide3.xml" Id="R40cec4486fc94df0" /><Relationship Type="http://schemas.openxmlformats.org/officeDocument/2006/relationships/slide" Target="/ppt/slides/slide4.xml" Id="R34b4d956c7744033" /><Relationship Type="http://schemas.openxmlformats.org/officeDocument/2006/relationships/slide" Target="/ppt/slides/slide5.xml" Id="R68f9c81aaa9d49ca" /><Relationship Type="http://schemas.openxmlformats.org/officeDocument/2006/relationships/slide" Target="/ppt/slides/slide6.xml" Id="Rdabe55e123634b9c" /><Relationship Type="http://schemas.openxmlformats.org/officeDocument/2006/relationships/slide" Target="/ppt/slides/slide7.xml" Id="Rbf6bd94f38fe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a04271490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1904dc794298" /><Relationship Type="http://schemas.openxmlformats.org/officeDocument/2006/relationships/theme" Target="/ppt/slideMasters/theme/theme1.xml" Id="Rcf341d20c43c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91904dc79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97622b099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1cb3c6b8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01ee393ff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3d1743e3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902a81ba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ab3ceb17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ced11280c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mohn@credopartners.no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