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923835a0f44c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7880e19c6b4a1a"/>
  </p:sldMasterIdLst>
  <p:sldIdLst>
    <p:sldId xmlns:r="http://schemas.openxmlformats.org/officeDocument/2006/relationships" id="256" r:id="Rf9c1c08896ba4df1"/>
    <p:sldId xmlns:r="http://schemas.openxmlformats.org/officeDocument/2006/relationships" id="257" r:id="Rc6e9883a27184342"/>
    <p:sldId xmlns:r="http://schemas.openxmlformats.org/officeDocument/2006/relationships" id="258" r:id="R6dd66cc9088d4c5b"/>
    <p:sldId xmlns:r="http://schemas.openxmlformats.org/officeDocument/2006/relationships" id="259" r:id="R15285027f8a649c0"/>
    <p:sldId xmlns:r="http://schemas.openxmlformats.org/officeDocument/2006/relationships" id="260" r:id="R12e277eda6bf4eb7"/>
    <p:sldId xmlns:r="http://schemas.openxmlformats.org/officeDocument/2006/relationships" id="261" r:id="R27fe5d787e6b4a1a"/>
    <p:sldId xmlns:r="http://schemas.openxmlformats.org/officeDocument/2006/relationships" id="262" r:id="R420d84e6523946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7880e19c6b4a1a" /><Relationship Type="http://schemas.openxmlformats.org/officeDocument/2006/relationships/slide" Target="/ppt/slides/slide1.xml" Id="Rf9c1c08896ba4df1" /><Relationship Type="http://schemas.openxmlformats.org/officeDocument/2006/relationships/slide" Target="/ppt/slides/slide2.xml" Id="Rc6e9883a27184342" /><Relationship Type="http://schemas.openxmlformats.org/officeDocument/2006/relationships/slide" Target="/ppt/slides/slide3.xml" Id="R6dd66cc9088d4c5b" /><Relationship Type="http://schemas.openxmlformats.org/officeDocument/2006/relationships/slide" Target="/ppt/slides/slide4.xml" Id="R15285027f8a649c0" /><Relationship Type="http://schemas.openxmlformats.org/officeDocument/2006/relationships/slide" Target="/ppt/slides/slide5.xml" Id="R12e277eda6bf4eb7" /><Relationship Type="http://schemas.openxmlformats.org/officeDocument/2006/relationships/slide" Target="/ppt/slides/slide6.xml" Id="R27fe5d787e6b4a1a" /><Relationship Type="http://schemas.openxmlformats.org/officeDocument/2006/relationships/slide" Target="/ppt/slides/slide7.xml" Id="R420d84e6523946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5af24a5f064e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405ab91cc4f05" /><Relationship Type="http://schemas.openxmlformats.org/officeDocument/2006/relationships/theme" Target="/ppt/slideMasters/theme/theme1.xml" Id="R4a19709304db47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5405ab91cc4f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726d8451e41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b52d7b5064d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6b59711d641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a7d17759a44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aee9b9c2d4b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1573632b548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13f2556194e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GAULAR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GAULAR HOLDING AS ble etablert [år] og holder til i Sande I Sunnfjord.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1 884 280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−202 894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−164 951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3 635 940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3 921 391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AARBERGSBOTTEN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6973 Sande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997 500 512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GAULAR HOLDING AS</a:t>
            </a:r>
          </a:p>
        </p:txBody>
      </p:sp>
    </p:spTree>
  </p:cSld>
  <p:clrMapOvr>
    <a:masterClrMapping xmlns:a="http://schemas.openxmlformats.org/drawingml/2006/main"/>
  </p:clrMapOvr>
</p:sld>
</file>