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38709c43f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b93fc0f524958"/>
  </p:sldMasterIdLst>
  <p:sldIdLst>
    <p:sldId xmlns:r="http://schemas.openxmlformats.org/officeDocument/2006/relationships" id="256" r:id="Rdf92b86f8d79447a"/>
    <p:sldId xmlns:r="http://schemas.openxmlformats.org/officeDocument/2006/relationships" id="257" r:id="R12d118c30b414343"/>
    <p:sldId xmlns:r="http://schemas.openxmlformats.org/officeDocument/2006/relationships" id="258" r:id="R1e44f8f3c6de4fc8"/>
    <p:sldId xmlns:r="http://schemas.openxmlformats.org/officeDocument/2006/relationships" id="259" r:id="R1ff2083968fc49b8"/>
    <p:sldId xmlns:r="http://schemas.openxmlformats.org/officeDocument/2006/relationships" id="260" r:id="R15a42b14a85e4fcb"/>
    <p:sldId xmlns:r="http://schemas.openxmlformats.org/officeDocument/2006/relationships" id="261" r:id="R377a7104454947b8"/>
    <p:sldId xmlns:r="http://schemas.openxmlformats.org/officeDocument/2006/relationships" id="262" r:id="R054255841ad1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b93fc0f524958" /><Relationship Type="http://schemas.openxmlformats.org/officeDocument/2006/relationships/slide" Target="/ppt/slides/slide1.xml" Id="Rdf92b86f8d79447a" /><Relationship Type="http://schemas.openxmlformats.org/officeDocument/2006/relationships/slide" Target="/ppt/slides/slide2.xml" Id="R12d118c30b414343" /><Relationship Type="http://schemas.openxmlformats.org/officeDocument/2006/relationships/slide" Target="/ppt/slides/slide3.xml" Id="R1e44f8f3c6de4fc8" /><Relationship Type="http://schemas.openxmlformats.org/officeDocument/2006/relationships/slide" Target="/ppt/slides/slide4.xml" Id="R1ff2083968fc49b8" /><Relationship Type="http://schemas.openxmlformats.org/officeDocument/2006/relationships/slide" Target="/ppt/slides/slide5.xml" Id="R15a42b14a85e4fcb" /><Relationship Type="http://schemas.openxmlformats.org/officeDocument/2006/relationships/slide" Target="/ppt/slides/slide6.xml" Id="R377a7104454947b8" /><Relationship Type="http://schemas.openxmlformats.org/officeDocument/2006/relationships/slide" Target="/ppt/slides/slide7.xml" Id="R054255841ad1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691d712c6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4728b589542b4" /><Relationship Type="http://schemas.openxmlformats.org/officeDocument/2006/relationships/theme" Target="/ppt/slideMasters/theme/theme1.xml" Id="R3c14d0b2d9d244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4728b5895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baba2ac10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9c7298582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d95cb57e5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4a9496beb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6561164734d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757ba955548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dabb7b6f4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 CAPITAL 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 CAPITAL 22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42 111 657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39 331 989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105 859 040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152 364 106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Holmensvingen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997 516 834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