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efa0fdff2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99a4cc3b746b1"/>
  </p:sldMasterIdLst>
  <p:sldIdLst>
    <p:sldId xmlns:r="http://schemas.openxmlformats.org/officeDocument/2006/relationships" id="256" r:id="R77691b7ced2d4e68"/>
    <p:sldId xmlns:r="http://schemas.openxmlformats.org/officeDocument/2006/relationships" id="257" r:id="R76d55b4770f843cc"/>
    <p:sldId xmlns:r="http://schemas.openxmlformats.org/officeDocument/2006/relationships" id="258" r:id="R3c8b2701401b4f98"/>
    <p:sldId xmlns:r="http://schemas.openxmlformats.org/officeDocument/2006/relationships" id="259" r:id="Rf1ead4c7fa62408e"/>
    <p:sldId xmlns:r="http://schemas.openxmlformats.org/officeDocument/2006/relationships" id="260" r:id="R371d016b56d342f3"/>
    <p:sldId xmlns:r="http://schemas.openxmlformats.org/officeDocument/2006/relationships" id="261" r:id="R0b71f7d232694eba"/>
    <p:sldId xmlns:r="http://schemas.openxmlformats.org/officeDocument/2006/relationships" id="262" r:id="R3743ccc1938b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99a4cc3b746b1" /><Relationship Type="http://schemas.openxmlformats.org/officeDocument/2006/relationships/slide" Target="/ppt/slides/slide1.xml" Id="R77691b7ced2d4e68" /><Relationship Type="http://schemas.openxmlformats.org/officeDocument/2006/relationships/slide" Target="/ppt/slides/slide2.xml" Id="R76d55b4770f843cc" /><Relationship Type="http://schemas.openxmlformats.org/officeDocument/2006/relationships/slide" Target="/ppt/slides/slide3.xml" Id="R3c8b2701401b4f98" /><Relationship Type="http://schemas.openxmlformats.org/officeDocument/2006/relationships/slide" Target="/ppt/slides/slide4.xml" Id="Rf1ead4c7fa62408e" /><Relationship Type="http://schemas.openxmlformats.org/officeDocument/2006/relationships/slide" Target="/ppt/slides/slide5.xml" Id="R371d016b56d342f3" /><Relationship Type="http://schemas.openxmlformats.org/officeDocument/2006/relationships/slide" Target="/ppt/slides/slide6.xml" Id="R0b71f7d232694eba" /><Relationship Type="http://schemas.openxmlformats.org/officeDocument/2006/relationships/slide" Target="/ppt/slides/slide7.xml" Id="R3743ccc1938b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b391d40c5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2d309bbf4935" /><Relationship Type="http://schemas.openxmlformats.org/officeDocument/2006/relationships/theme" Target="/ppt/slideMasters/theme/theme1.xml" Id="Rfb4e5bcb1a38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e2d309bbf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76671d84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3374489f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b2030bef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1ba10ebb7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8d4265b2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49249656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e82a700b4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GR.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35 898 100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Jordfallet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GR. HOLDING AS</a:t>
            </a:r>
          </a:p>
        </p:txBody>
      </p:sp>
    </p:spTree>
  </p:cSld>
  <p:clrMapOvr>
    <a:masterClrMapping xmlns:a="http://schemas.openxmlformats.org/drawingml/2006/main"/>
  </p:clrMapOvr>
</p:sld>
</file>